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87" r:id="rId3"/>
    <p:sldId id="272" r:id="rId4"/>
    <p:sldId id="256" r:id="rId5"/>
    <p:sldId id="275" r:id="rId6"/>
    <p:sldId id="293" r:id="rId7"/>
    <p:sldId id="292" r:id="rId8"/>
    <p:sldId id="261" r:id="rId9"/>
    <p:sldId id="277" r:id="rId10"/>
    <p:sldId id="279" r:id="rId11"/>
    <p:sldId id="291" r:id="rId12"/>
    <p:sldId id="263" r:id="rId13"/>
    <p:sldId id="281" r:id="rId14"/>
    <p:sldId id="282" r:id="rId15"/>
    <p:sldId id="283" r:id="rId16"/>
    <p:sldId id="284" r:id="rId17"/>
    <p:sldId id="265" r:id="rId18"/>
    <p:sldId id="285" r:id="rId19"/>
    <p:sldId id="289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CC00CC"/>
    <a:srgbClr val="FF0000"/>
    <a:srgbClr val="00FF00"/>
    <a:srgbClr val="00FFFF"/>
    <a:srgbClr val="CC0000"/>
    <a:srgbClr val="FFFF00"/>
    <a:srgbClr val="66CC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E26B9-A296-4185-9D6E-E865A9300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C3DB8-41FD-4A3B-9AF7-E71FCE597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C73AB-9987-4019-B734-48205681BC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DA0875-7369-433A-8FB5-9347CA1152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BB5C5-2302-4E12-B2BB-2FE30F0F5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226CE-A536-4C6A-BF66-726582CC30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2021C-AC88-4C4D-BCC2-F3786030AB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A945F-9999-49F6-8ADF-86A33077C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AA956-D8A8-4545-A6DA-9A2C0F1A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6E241-A015-4993-A4F2-855C18E482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8D6E2-42C2-47B3-B7C3-D4FF731B1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E4B78-2D30-4EE5-A215-DFD1ECEFE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E2C28-3999-45FF-BEE0-F43376B85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64FCE-7E61-4790-ADF8-21D0F6D898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5715A-1976-4C90-8D9F-0B4F5FF50C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2B37C-F099-4B6F-82E0-70C957D0EB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5B5D3-FC6A-4E1A-93AB-3C42FACD94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245A4-5FD2-4768-94E7-C9FEBB54F4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AC713-AE73-4939-BFDB-DBA8E3AE1B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E144E-FCA5-4F05-B720-7C31FD4A99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2902C-0382-48FF-A363-CDA107AEE1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7F03D-6506-4F06-976C-14F5A5367F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5CAAC32-0161-4559-B42E-38457DF569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3042B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3042B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03042B"/>
                </a:solidFill>
                <a:latin typeface="+mn-lt"/>
              </a:defRPr>
            </a:lvl1pPr>
          </a:lstStyle>
          <a:p>
            <a:fld id="{63470E26-9F4F-4B4F-971F-E5FF51C930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03042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3042B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3042B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3042B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3042B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chim%20s&#417;n%20ca\09%20%20Con%20chim%20v&#224;nh%20khuy&#234;n%20(Ho&#224;ng%20V&#226;n).wma" TargetMode="Externa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5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image" Target="../media/image19.jpeg"/><Relationship Id="rId7" Type="http://schemas.openxmlformats.org/officeDocument/2006/relationships/image" Target="../media/image2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gif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Oval 2"/>
          <p:cNvSpPr>
            <a:spLocks noChangeArrowheads="1"/>
          </p:cNvSpPr>
          <p:nvPr/>
        </p:nvSpPr>
        <p:spPr bwMode="auto">
          <a:xfrm>
            <a:off x="0" y="1828800"/>
            <a:ext cx="9144000" cy="3886200"/>
          </a:xfrm>
          <a:prstGeom prst="ellipse">
            <a:avLst/>
          </a:prstGeom>
          <a:gradFill rotWithShape="1">
            <a:gsLst>
              <a:gs pos="0">
                <a:srgbClr val="00FF00">
                  <a:alpha val="71001"/>
                </a:srgbClr>
              </a:gs>
              <a:gs pos="100000">
                <a:schemeClr val="bg1">
                  <a:alpha val="78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WordArt 3"/>
          <p:cNvSpPr>
            <a:spLocks noChangeArrowheads="1" noChangeShapeType="1" noTextEdit="1"/>
          </p:cNvSpPr>
          <p:nvPr/>
        </p:nvSpPr>
        <p:spPr bwMode="auto">
          <a:xfrm>
            <a:off x="1905000" y="1828800"/>
            <a:ext cx="5257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Chào mừng quý thầy cô</a:t>
            </a:r>
          </a:p>
        </p:txBody>
      </p:sp>
      <p:sp>
        <p:nvSpPr>
          <p:cNvPr id="62468" name="WordArt 4"/>
          <p:cNvSpPr>
            <a:spLocks noChangeArrowheads="1" noChangeShapeType="1" noTextEdit="1"/>
          </p:cNvSpPr>
          <p:nvPr/>
        </p:nvSpPr>
        <p:spPr bwMode="auto">
          <a:xfrm>
            <a:off x="2457450" y="3962400"/>
            <a:ext cx="417195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vi-VN" sz="2400" kern="10" dirty="0">
                <a:ln w="9525">
                  <a:noFill/>
                  <a:miter lim="800000"/>
                  <a:headEnd/>
                  <a:tailEnd/>
                </a:ln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về dự giờ thăm </a:t>
            </a:r>
            <a:r>
              <a:rPr lang="vi-VN" sz="2400" kern="10" dirty="0" smtClean="0">
                <a:ln w="9525">
                  <a:noFill/>
                  <a:miter lim="800000"/>
                  <a:headEnd/>
                  <a:tailEnd/>
                </a:ln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2400" kern="10" dirty="0" smtClean="0">
                <a:ln w="9525">
                  <a:noFill/>
                  <a:miter lim="800000"/>
                  <a:headEnd/>
                  <a:tailEnd/>
                </a:ln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3A</a:t>
            </a:r>
            <a:endParaRPr lang="en-US" sz="2400" kern="10" dirty="0">
              <a:ln w="9525">
                <a:noFill/>
                <a:miter lim="800000"/>
                <a:headEnd/>
                <a:tailEnd/>
              </a:ln>
              <a:solidFill>
                <a:srgbClr val="008000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2469" name="Picture 5" descr="3FEAD6BCD758488D9543CB410EF6ED2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-114300"/>
            <a:ext cx="857250" cy="2857500"/>
          </a:xfrm>
          <a:prstGeom prst="rect">
            <a:avLst/>
          </a:prstGeom>
          <a:noFill/>
        </p:spPr>
      </p:pic>
      <p:pic>
        <p:nvPicPr>
          <p:cNvPr id="62470" name="Picture 6" descr="3FEAD6BCD758488D9543CB410EF6ED2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0" y="-76200"/>
            <a:ext cx="857250" cy="2857500"/>
          </a:xfrm>
          <a:prstGeom prst="rect">
            <a:avLst/>
          </a:prstGeom>
          <a:noFill/>
        </p:spPr>
      </p:pic>
      <p:pic>
        <p:nvPicPr>
          <p:cNvPr id="62471" name="Picture 7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15000"/>
            <a:ext cx="952500" cy="1143000"/>
          </a:xfrm>
          <a:prstGeom prst="rect">
            <a:avLst/>
          </a:prstGeom>
          <a:noFill/>
        </p:spPr>
      </p:pic>
      <p:pic>
        <p:nvPicPr>
          <p:cNvPr id="62472" name="Picture 8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5562600"/>
            <a:ext cx="952500" cy="1143000"/>
          </a:xfrm>
          <a:prstGeom prst="rect">
            <a:avLst/>
          </a:prstGeom>
          <a:noFill/>
        </p:spPr>
      </p:pic>
      <p:pic>
        <p:nvPicPr>
          <p:cNvPr id="62473" name="Picture 9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5029200"/>
            <a:ext cx="952500" cy="1143000"/>
          </a:xfrm>
          <a:prstGeom prst="rect">
            <a:avLst/>
          </a:prstGeom>
          <a:noFill/>
        </p:spPr>
      </p:pic>
      <p:pic>
        <p:nvPicPr>
          <p:cNvPr id="62474" name="Picture 10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5715000"/>
            <a:ext cx="952500" cy="1143000"/>
          </a:xfrm>
          <a:prstGeom prst="rect">
            <a:avLst/>
          </a:prstGeom>
          <a:noFill/>
        </p:spPr>
      </p:pic>
      <p:pic>
        <p:nvPicPr>
          <p:cNvPr id="62475" name="Picture 11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4648200"/>
            <a:ext cx="952500" cy="1143000"/>
          </a:xfrm>
          <a:prstGeom prst="rect">
            <a:avLst/>
          </a:prstGeom>
          <a:noFill/>
        </p:spPr>
      </p:pic>
      <p:pic>
        <p:nvPicPr>
          <p:cNvPr id="62476" name="Picture 12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0"/>
            <a:ext cx="952500" cy="1143000"/>
          </a:xfrm>
          <a:prstGeom prst="rect">
            <a:avLst/>
          </a:prstGeom>
          <a:noFill/>
        </p:spPr>
      </p:pic>
      <p:pic>
        <p:nvPicPr>
          <p:cNvPr id="62477" name="Picture 13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5105400"/>
            <a:ext cx="952500" cy="1143000"/>
          </a:xfrm>
          <a:prstGeom prst="rect">
            <a:avLst/>
          </a:prstGeom>
          <a:noFill/>
        </p:spPr>
      </p:pic>
      <p:pic>
        <p:nvPicPr>
          <p:cNvPr id="62478" name="Picture 14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5410200"/>
            <a:ext cx="952500" cy="1143000"/>
          </a:xfrm>
          <a:prstGeom prst="rect">
            <a:avLst/>
          </a:prstGeom>
          <a:noFill/>
        </p:spPr>
      </p:pic>
      <p:pic>
        <p:nvPicPr>
          <p:cNvPr id="62479" name="Picture 15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5715000"/>
            <a:ext cx="952500" cy="1143000"/>
          </a:xfrm>
          <a:prstGeom prst="rect">
            <a:avLst/>
          </a:prstGeom>
          <a:noFill/>
        </p:spPr>
      </p:pic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2133600" y="15240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62482" name="09  Con chim vành khuyên (Hoàng Vân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153400" y="152400"/>
            <a:ext cx="304800" cy="304800"/>
          </a:xfrm>
          <a:prstGeom prst="rect">
            <a:avLst/>
          </a:prstGeom>
          <a:noFill/>
        </p:spPr>
      </p:pic>
      <p:pic>
        <p:nvPicPr>
          <p:cNvPr id="62485" name="Picture 21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381000"/>
            <a:ext cx="952500" cy="1143000"/>
          </a:xfrm>
          <a:prstGeom prst="rect">
            <a:avLst/>
          </a:prstGeom>
          <a:noFill/>
        </p:spPr>
      </p:pic>
      <p:pic>
        <p:nvPicPr>
          <p:cNvPr id="62486" name="Picture 22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685800"/>
            <a:ext cx="952500" cy="1143000"/>
          </a:xfrm>
          <a:prstGeom prst="rect">
            <a:avLst/>
          </a:prstGeom>
          <a:noFill/>
        </p:spPr>
      </p:pic>
      <p:pic>
        <p:nvPicPr>
          <p:cNvPr id="62487" name="Picture 23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685800"/>
            <a:ext cx="952500" cy="1143000"/>
          </a:xfrm>
          <a:prstGeom prst="rect">
            <a:avLst/>
          </a:prstGeom>
          <a:noFill/>
        </p:spPr>
      </p:pic>
      <p:pic>
        <p:nvPicPr>
          <p:cNvPr id="62488" name="Picture 24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609600"/>
            <a:ext cx="952500" cy="1143000"/>
          </a:xfrm>
          <a:prstGeom prst="rect">
            <a:avLst/>
          </a:prstGeom>
          <a:noFill/>
        </p:spPr>
      </p:pic>
      <p:pic>
        <p:nvPicPr>
          <p:cNvPr id="62489" name="Picture 5" descr="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15200" y="0"/>
            <a:ext cx="18288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90" name="Picture 5" descr="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8288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91" name="Picture 5" descr="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5105400"/>
            <a:ext cx="18288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92" name="Picture 6" descr="FIREWRK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91400" y="4733925"/>
            <a:ext cx="1752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93" name="Picture 6" descr="FIREWRK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733925"/>
            <a:ext cx="1752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94" name="Picture 30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838200"/>
            <a:ext cx="952500" cy="1143000"/>
          </a:xfrm>
          <a:prstGeom prst="rect">
            <a:avLst/>
          </a:prstGeom>
          <a:noFill/>
        </p:spPr>
      </p:pic>
      <p:pic>
        <p:nvPicPr>
          <p:cNvPr id="62495" name="Picture 31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743200"/>
            <a:ext cx="952500" cy="1143000"/>
          </a:xfrm>
          <a:prstGeom prst="rect">
            <a:avLst/>
          </a:prstGeom>
          <a:noFill/>
        </p:spPr>
      </p:pic>
      <p:pic>
        <p:nvPicPr>
          <p:cNvPr id="62496" name="Picture 32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2971800"/>
            <a:ext cx="952500" cy="1143000"/>
          </a:xfrm>
          <a:prstGeom prst="rect">
            <a:avLst/>
          </a:prstGeom>
          <a:noFill/>
        </p:spPr>
      </p:pic>
      <p:pic>
        <p:nvPicPr>
          <p:cNvPr id="62497" name="Picture 33" descr="tt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3276600"/>
            <a:ext cx="952500" cy="1143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49052" fill="hold"/>
                                        <p:tgtEl>
                                          <p:spTgt spid="624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482"/>
                </p:tgtEl>
              </p:cMediaNode>
            </p:audio>
          </p:childTnLst>
        </p:cTn>
      </p:par>
    </p:tnLst>
    <p:bldLst>
      <p:bldP spid="624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3419475" y="1449388"/>
            <a:ext cx="26654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b="1"/>
          </a:p>
        </p:txBody>
      </p:sp>
      <p:grpSp>
        <p:nvGrpSpPr>
          <p:cNvPr id="72707" name="Group 3"/>
          <p:cNvGrpSpPr>
            <a:grpSpLocks/>
          </p:cNvGrpSpPr>
          <p:nvPr/>
        </p:nvGrpSpPr>
        <p:grpSpPr bwMode="auto">
          <a:xfrm>
            <a:off x="2133600" y="2057400"/>
            <a:ext cx="4267200" cy="1524000"/>
            <a:chOff x="1248" y="1488"/>
            <a:chExt cx="2688" cy="960"/>
          </a:xfrm>
        </p:grpSpPr>
        <p:sp>
          <p:nvSpPr>
            <p:cNvPr id="72708" name="AutoShape 4"/>
            <p:cNvSpPr>
              <a:spLocks noChangeArrowheads="1"/>
            </p:cNvSpPr>
            <p:nvPr/>
          </p:nvSpPr>
          <p:spPr bwMode="auto">
            <a:xfrm>
              <a:off x="1248" y="1488"/>
              <a:ext cx="2688" cy="960"/>
            </a:xfrm>
            <a:prstGeom prst="horizontalScroll">
              <a:avLst>
                <a:gd name="adj" fmla="val 1250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09" name="Rectangle 5"/>
            <p:cNvSpPr>
              <a:spLocks noChangeArrowheads="1"/>
            </p:cNvSpPr>
            <p:nvPr/>
          </p:nvSpPr>
          <p:spPr bwMode="auto">
            <a:xfrm>
              <a:off x="1536" y="1776"/>
              <a:ext cx="235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0000FF"/>
                  </a:solidFill>
                </a:rPr>
                <a:t>LUYỆN</a:t>
              </a:r>
              <a:r>
                <a:rPr lang="en-US" sz="3600" b="1">
                  <a:solidFill>
                    <a:srgbClr val="0000FF"/>
                  </a:solidFill>
                  <a:latin typeface=".VnTime" pitchFamily="34" charset="0"/>
                </a:rPr>
                <a:t> </a:t>
              </a:r>
              <a:r>
                <a:rPr lang="en-US" sz="3600" b="1">
                  <a:solidFill>
                    <a:srgbClr val="0000FF"/>
                  </a:solidFill>
                </a:rPr>
                <a:t>TẬP</a:t>
              </a:r>
            </a:p>
          </p:txBody>
        </p:sp>
      </p:grp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3095625" y="5768975"/>
            <a:ext cx="370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b="1"/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03238" y="5768975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b="1"/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8280400" y="58420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b="1"/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755650" y="800100"/>
            <a:ext cx="828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b="1"/>
          </a:p>
        </p:txBody>
      </p:sp>
      <p:pic>
        <p:nvPicPr>
          <p:cNvPr id="72714" name="Picture 10" descr="SPARKLE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1677988" cy="2987675"/>
          </a:xfrm>
          <a:prstGeom prst="rect">
            <a:avLst/>
          </a:prstGeom>
          <a:noFill/>
        </p:spPr>
      </p:pic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2286000" y="228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</a:rPr>
              <a:t>Thứ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sáu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ngày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21 </a:t>
            </a:r>
            <a:r>
              <a:rPr lang="en-US" sz="2800" dirty="0" err="1">
                <a:solidFill>
                  <a:srgbClr val="0000FF"/>
                </a:solidFill>
              </a:rPr>
              <a:t>tháng</a:t>
            </a:r>
            <a:r>
              <a:rPr lang="en-US" sz="2800" dirty="0">
                <a:solidFill>
                  <a:srgbClr val="0000FF"/>
                </a:solidFill>
              </a:rPr>
              <a:t> 3 </a:t>
            </a:r>
            <a:r>
              <a:rPr lang="en-US" sz="2800" dirty="0" err="1">
                <a:solidFill>
                  <a:srgbClr val="0000FF"/>
                </a:solidFill>
              </a:rPr>
              <a:t>năm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2016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838200" y="12192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SO SÁNH CÁC SỐ TRONG PHẠM VI 100 000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038600" y="7620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TOÁN</a:t>
            </a:r>
          </a:p>
        </p:txBody>
      </p:sp>
      <p:pic>
        <p:nvPicPr>
          <p:cNvPr id="72718" name="Picture 14" descr="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4191000"/>
            <a:ext cx="2743200" cy="2667000"/>
          </a:xfrm>
          <a:prstGeom prst="rect">
            <a:avLst/>
          </a:prstGeom>
          <a:noFill/>
        </p:spPr>
      </p:pic>
      <p:pic>
        <p:nvPicPr>
          <p:cNvPr id="72719" name="Picture 15" descr="026-C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6461125"/>
            <a:ext cx="6096000" cy="396875"/>
          </a:xfrm>
          <a:prstGeom prst="rect">
            <a:avLst/>
          </a:prstGeom>
          <a:noFill/>
        </p:spPr>
      </p:pic>
      <p:pic>
        <p:nvPicPr>
          <p:cNvPr id="72720" name="Picture 16" descr="SPARKLE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7988" cy="2987675"/>
          </a:xfrm>
          <a:prstGeom prst="rect">
            <a:avLst/>
          </a:prstGeom>
          <a:noFill/>
        </p:spPr>
      </p:pic>
      <p:grpSp>
        <p:nvGrpSpPr>
          <p:cNvPr id="72721" name="Group 17"/>
          <p:cNvGrpSpPr>
            <a:grpSpLocks/>
          </p:cNvGrpSpPr>
          <p:nvPr/>
        </p:nvGrpSpPr>
        <p:grpSpPr bwMode="auto">
          <a:xfrm>
            <a:off x="1828800" y="4648200"/>
            <a:ext cx="4953000" cy="2690813"/>
            <a:chOff x="1392" y="3024"/>
            <a:chExt cx="3120" cy="1695"/>
          </a:xfrm>
        </p:grpSpPr>
        <p:pic>
          <p:nvPicPr>
            <p:cNvPr id="72722" name="Picture 18" descr="GUESTAN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4" y="3024"/>
              <a:ext cx="1968" cy="1695"/>
            </a:xfrm>
            <a:prstGeom prst="rect">
              <a:avLst/>
            </a:prstGeom>
            <a:noFill/>
          </p:spPr>
        </p:pic>
        <p:grpSp>
          <p:nvGrpSpPr>
            <p:cNvPr id="72723" name="Group 19"/>
            <p:cNvGrpSpPr>
              <a:grpSpLocks/>
            </p:cNvGrpSpPr>
            <p:nvPr/>
          </p:nvGrpSpPr>
          <p:grpSpPr bwMode="auto">
            <a:xfrm rot="-705228">
              <a:off x="1392" y="3264"/>
              <a:ext cx="1584" cy="796"/>
              <a:chOff x="2169" y="2610"/>
              <a:chExt cx="1482" cy="657"/>
            </a:xfrm>
          </p:grpSpPr>
          <p:sp>
            <p:nvSpPr>
              <p:cNvPr id="72724" name="Freeform 20"/>
              <p:cNvSpPr>
                <a:spLocks/>
              </p:cNvSpPr>
              <p:nvPr/>
            </p:nvSpPr>
            <p:spPr bwMode="auto">
              <a:xfrm>
                <a:off x="2169" y="2610"/>
                <a:ext cx="1482" cy="657"/>
              </a:xfrm>
              <a:custGeom>
                <a:avLst/>
                <a:gdLst/>
                <a:ahLst/>
                <a:cxnLst>
                  <a:cxn ang="0">
                    <a:pos x="597" y="32"/>
                  </a:cxn>
                  <a:cxn ang="0">
                    <a:pos x="743" y="66"/>
                  </a:cxn>
                  <a:cxn ang="0">
                    <a:pos x="877" y="68"/>
                  </a:cxn>
                  <a:cxn ang="0">
                    <a:pos x="1005" y="58"/>
                  </a:cxn>
                  <a:cxn ang="0">
                    <a:pos x="1123" y="45"/>
                  </a:cxn>
                  <a:cxn ang="0">
                    <a:pos x="1233" y="42"/>
                  </a:cxn>
                  <a:cxn ang="0">
                    <a:pos x="1338" y="64"/>
                  </a:cxn>
                  <a:cxn ang="0">
                    <a:pos x="1437" y="124"/>
                  </a:cxn>
                  <a:cxn ang="0">
                    <a:pos x="1534" y="129"/>
                  </a:cxn>
                  <a:cxn ang="0">
                    <a:pos x="1621" y="66"/>
                  </a:cxn>
                  <a:cxn ang="0">
                    <a:pos x="1696" y="30"/>
                  </a:cxn>
                  <a:cxn ang="0">
                    <a:pos x="1767" y="13"/>
                  </a:cxn>
                  <a:cxn ang="0">
                    <a:pos x="1827" y="11"/>
                  </a:cxn>
                  <a:cxn ang="0">
                    <a:pos x="1887" y="21"/>
                  </a:cxn>
                  <a:cxn ang="0">
                    <a:pos x="1947" y="34"/>
                  </a:cxn>
                  <a:cxn ang="0">
                    <a:pos x="2015" y="47"/>
                  </a:cxn>
                  <a:cxn ang="0">
                    <a:pos x="2092" y="60"/>
                  </a:cxn>
                  <a:cxn ang="0">
                    <a:pos x="2178" y="64"/>
                  </a:cxn>
                  <a:cxn ang="0">
                    <a:pos x="2280" y="58"/>
                  </a:cxn>
                  <a:cxn ang="0">
                    <a:pos x="2395" y="37"/>
                  </a:cxn>
                  <a:cxn ang="0">
                    <a:pos x="2469" y="45"/>
                  </a:cxn>
                  <a:cxn ang="0">
                    <a:pos x="2500" y="105"/>
                  </a:cxn>
                  <a:cxn ang="0">
                    <a:pos x="2544" y="165"/>
                  </a:cxn>
                  <a:cxn ang="0">
                    <a:pos x="2589" y="207"/>
                  </a:cxn>
                  <a:cxn ang="0">
                    <a:pos x="2966" y="1252"/>
                  </a:cxn>
                  <a:cxn ang="0">
                    <a:pos x="1675" y="1254"/>
                  </a:cxn>
                  <a:cxn ang="0">
                    <a:pos x="1696" y="1273"/>
                  </a:cxn>
                  <a:cxn ang="0">
                    <a:pos x="1715" y="1293"/>
                  </a:cxn>
                  <a:cxn ang="0">
                    <a:pos x="1704" y="1312"/>
                  </a:cxn>
                  <a:cxn ang="0">
                    <a:pos x="1636" y="1314"/>
                  </a:cxn>
                  <a:cxn ang="0">
                    <a:pos x="1514" y="1314"/>
                  </a:cxn>
                  <a:cxn ang="0">
                    <a:pos x="1382" y="1314"/>
                  </a:cxn>
                  <a:cxn ang="0">
                    <a:pos x="1293" y="1314"/>
                  </a:cxn>
                  <a:cxn ang="0">
                    <a:pos x="1249" y="1312"/>
                  </a:cxn>
                  <a:cxn ang="0">
                    <a:pos x="1231" y="1293"/>
                  </a:cxn>
                  <a:cxn ang="0">
                    <a:pos x="1246" y="1273"/>
                  </a:cxn>
                  <a:cxn ang="0">
                    <a:pos x="1267" y="1254"/>
                  </a:cxn>
                  <a:cxn ang="0">
                    <a:pos x="0" y="1252"/>
                  </a:cxn>
                  <a:cxn ang="0">
                    <a:pos x="345" y="197"/>
                  </a:cxn>
                  <a:cxn ang="0">
                    <a:pos x="388" y="168"/>
                  </a:cxn>
                  <a:cxn ang="0">
                    <a:pos x="426" y="126"/>
                  </a:cxn>
                  <a:cxn ang="0">
                    <a:pos x="456" y="77"/>
                  </a:cxn>
                  <a:cxn ang="0">
                    <a:pos x="505" y="55"/>
                  </a:cxn>
                </a:cxnLst>
                <a:rect l="0" t="0" r="r" b="b"/>
                <a:pathLst>
                  <a:path w="2966" h="1314">
                    <a:moveTo>
                      <a:pt x="518" y="0"/>
                    </a:moveTo>
                    <a:lnTo>
                      <a:pt x="597" y="32"/>
                    </a:lnTo>
                    <a:lnTo>
                      <a:pt x="670" y="53"/>
                    </a:lnTo>
                    <a:lnTo>
                      <a:pt x="743" y="66"/>
                    </a:lnTo>
                    <a:lnTo>
                      <a:pt x="812" y="71"/>
                    </a:lnTo>
                    <a:lnTo>
                      <a:pt x="877" y="68"/>
                    </a:lnTo>
                    <a:lnTo>
                      <a:pt x="942" y="66"/>
                    </a:lnTo>
                    <a:lnTo>
                      <a:pt x="1005" y="58"/>
                    </a:lnTo>
                    <a:lnTo>
                      <a:pt x="1066" y="51"/>
                    </a:lnTo>
                    <a:lnTo>
                      <a:pt x="1123" y="45"/>
                    </a:lnTo>
                    <a:lnTo>
                      <a:pt x="1178" y="42"/>
                    </a:lnTo>
                    <a:lnTo>
                      <a:pt x="1233" y="42"/>
                    </a:lnTo>
                    <a:lnTo>
                      <a:pt x="1285" y="51"/>
                    </a:lnTo>
                    <a:lnTo>
                      <a:pt x="1338" y="64"/>
                    </a:lnTo>
                    <a:lnTo>
                      <a:pt x="1388" y="87"/>
                    </a:lnTo>
                    <a:lnTo>
                      <a:pt x="1437" y="124"/>
                    </a:lnTo>
                    <a:lnTo>
                      <a:pt x="1484" y="171"/>
                    </a:lnTo>
                    <a:lnTo>
                      <a:pt x="1534" y="129"/>
                    </a:lnTo>
                    <a:lnTo>
                      <a:pt x="1578" y="92"/>
                    </a:lnTo>
                    <a:lnTo>
                      <a:pt x="1621" y="66"/>
                    </a:lnTo>
                    <a:lnTo>
                      <a:pt x="1660" y="42"/>
                    </a:lnTo>
                    <a:lnTo>
                      <a:pt x="1696" y="30"/>
                    </a:lnTo>
                    <a:lnTo>
                      <a:pt x="1733" y="19"/>
                    </a:lnTo>
                    <a:lnTo>
                      <a:pt x="1767" y="13"/>
                    </a:lnTo>
                    <a:lnTo>
                      <a:pt x="1799" y="11"/>
                    </a:lnTo>
                    <a:lnTo>
                      <a:pt x="1827" y="11"/>
                    </a:lnTo>
                    <a:lnTo>
                      <a:pt x="1856" y="17"/>
                    </a:lnTo>
                    <a:lnTo>
                      <a:pt x="1887" y="21"/>
                    </a:lnTo>
                    <a:lnTo>
                      <a:pt x="1916" y="27"/>
                    </a:lnTo>
                    <a:lnTo>
                      <a:pt x="1947" y="34"/>
                    </a:lnTo>
                    <a:lnTo>
                      <a:pt x="1981" y="42"/>
                    </a:lnTo>
                    <a:lnTo>
                      <a:pt x="2015" y="47"/>
                    </a:lnTo>
                    <a:lnTo>
                      <a:pt x="2052" y="55"/>
                    </a:lnTo>
                    <a:lnTo>
                      <a:pt x="2092" y="60"/>
                    </a:lnTo>
                    <a:lnTo>
                      <a:pt x="2133" y="64"/>
                    </a:lnTo>
                    <a:lnTo>
                      <a:pt x="2178" y="64"/>
                    </a:lnTo>
                    <a:lnTo>
                      <a:pt x="2227" y="64"/>
                    </a:lnTo>
                    <a:lnTo>
                      <a:pt x="2280" y="58"/>
                    </a:lnTo>
                    <a:lnTo>
                      <a:pt x="2335" y="51"/>
                    </a:lnTo>
                    <a:lnTo>
                      <a:pt x="2395" y="37"/>
                    </a:lnTo>
                    <a:lnTo>
                      <a:pt x="2461" y="21"/>
                    </a:lnTo>
                    <a:lnTo>
                      <a:pt x="2469" y="45"/>
                    </a:lnTo>
                    <a:lnTo>
                      <a:pt x="2484" y="74"/>
                    </a:lnTo>
                    <a:lnTo>
                      <a:pt x="2500" y="105"/>
                    </a:lnTo>
                    <a:lnTo>
                      <a:pt x="2521" y="137"/>
                    </a:lnTo>
                    <a:lnTo>
                      <a:pt x="2544" y="165"/>
                    </a:lnTo>
                    <a:lnTo>
                      <a:pt x="2568" y="192"/>
                    </a:lnTo>
                    <a:lnTo>
                      <a:pt x="2589" y="207"/>
                    </a:lnTo>
                    <a:lnTo>
                      <a:pt x="2613" y="216"/>
                    </a:lnTo>
                    <a:lnTo>
                      <a:pt x="2966" y="1252"/>
                    </a:lnTo>
                    <a:lnTo>
                      <a:pt x="1670" y="1252"/>
                    </a:lnTo>
                    <a:lnTo>
                      <a:pt x="1675" y="1254"/>
                    </a:lnTo>
                    <a:lnTo>
                      <a:pt x="1683" y="1263"/>
                    </a:lnTo>
                    <a:lnTo>
                      <a:pt x="1696" y="1273"/>
                    </a:lnTo>
                    <a:lnTo>
                      <a:pt x="1707" y="1283"/>
                    </a:lnTo>
                    <a:lnTo>
                      <a:pt x="1715" y="1293"/>
                    </a:lnTo>
                    <a:lnTo>
                      <a:pt x="1715" y="1304"/>
                    </a:lnTo>
                    <a:lnTo>
                      <a:pt x="1704" y="1312"/>
                    </a:lnTo>
                    <a:lnTo>
                      <a:pt x="1678" y="1314"/>
                    </a:lnTo>
                    <a:lnTo>
                      <a:pt x="1636" y="1314"/>
                    </a:lnTo>
                    <a:lnTo>
                      <a:pt x="1578" y="1314"/>
                    </a:lnTo>
                    <a:lnTo>
                      <a:pt x="1514" y="1314"/>
                    </a:lnTo>
                    <a:lnTo>
                      <a:pt x="1445" y="1314"/>
                    </a:lnTo>
                    <a:lnTo>
                      <a:pt x="1382" y="1314"/>
                    </a:lnTo>
                    <a:lnTo>
                      <a:pt x="1330" y="1314"/>
                    </a:lnTo>
                    <a:lnTo>
                      <a:pt x="1293" y="1314"/>
                    </a:lnTo>
                    <a:lnTo>
                      <a:pt x="1280" y="1314"/>
                    </a:lnTo>
                    <a:lnTo>
                      <a:pt x="1249" y="1312"/>
                    </a:lnTo>
                    <a:lnTo>
                      <a:pt x="1233" y="1304"/>
                    </a:lnTo>
                    <a:lnTo>
                      <a:pt x="1231" y="1293"/>
                    </a:lnTo>
                    <a:lnTo>
                      <a:pt x="1236" y="1283"/>
                    </a:lnTo>
                    <a:lnTo>
                      <a:pt x="1246" y="1273"/>
                    </a:lnTo>
                    <a:lnTo>
                      <a:pt x="1259" y="1263"/>
                    </a:lnTo>
                    <a:lnTo>
                      <a:pt x="1267" y="1254"/>
                    </a:lnTo>
                    <a:lnTo>
                      <a:pt x="1272" y="1252"/>
                    </a:lnTo>
                    <a:lnTo>
                      <a:pt x="0" y="1252"/>
                    </a:lnTo>
                    <a:lnTo>
                      <a:pt x="327" y="203"/>
                    </a:lnTo>
                    <a:lnTo>
                      <a:pt x="345" y="197"/>
                    </a:lnTo>
                    <a:lnTo>
                      <a:pt x="366" y="186"/>
                    </a:lnTo>
                    <a:lnTo>
                      <a:pt x="388" y="168"/>
                    </a:lnTo>
                    <a:lnTo>
                      <a:pt x="409" y="150"/>
                    </a:lnTo>
                    <a:lnTo>
                      <a:pt x="426" y="126"/>
                    </a:lnTo>
                    <a:lnTo>
                      <a:pt x="443" y="103"/>
                    </a:lnTo>
                    <a:lnTo>
                      <a:pt x="456" y="77"/>
                    </a:lnTo>
                    <a:lnTo>
                      <a:pt x="466" y="53"/>
                    </a:lnTo>
                    <a:lnTo>
                      <a:pt x="505" y="55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5" name="Freeform 21"/>
              <p:cNvSpPr>
                <a:spLocks/>
              </p:cNvSpPr>
              <p:nvPr/>
            </p:nvSpPr>
            <p:spPr bwMode="auto">
              <a:xfrm>
                <a:off x="2807" y="3206"/>
                <a:ext cx="193" cy="47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384" y="94"/>
                  </a:cxn>
                  <a:cxn ang="0">
                    <a:pos x="361" y="84"/>
                  </a:cxn>
                  <a:cxn ang="0">
                    <a:pos x="337" y="71"/>
                  </a:cxn>
                  <a:cxn ang="0">
                    <a:pos x="313" y="56"/>
                  </a:cxn>
                  <a:cxn ang="0">
                    <a:pos x="292" y="39"/>
                  </a:cxn>
                  <a:cxn ang="0">
                    <a:pos x="272" y="24"/>
                  </a:cxn>
                  <a:cxn ang="0">
                    <a:pos x="251" y="11"/>
                  </a:cxn>
                  <a:cxn ang="0">
                    <a:pos x="230" y="3"/>
                  </a:cxn>
                  <a:cxn ang="0">
                    <a:pos x="206" y="0"/>
                  </a:cxn>
                  <a:cxn ang="0">
                    <a:pos x="172" y="3"/>
                  </a:cxn>
                  <a:cxn ang="0">
                    <a:pos x="141" y="13"/>
                  </a:cxn>
                  <a:cxn ang="0">
                    <a:pos x="114" y="26"/>
                  </a:cxn>
                  <a:cxn ang="0">
                    <a:pos x="91" y="39"/>
                  </a:cxn>
                  <a:cxn ang="0">
                    <a:pos x="67" y="58"/>
                  </a:cxn>
                  <a:cxn ang="0">
                    <a:pos x="47" y="71"/>
                  </a:cxn>
                  <a:cxn ang="0">
                    <a:pos x="24" y="84"/>
                  </a:cxn>
                  <a:cxn ang="0">
                    <a:pos x="0" y="94"/>
                  </a:cxn>
                </a:cxnLst>
                <a:rect l="0" t="0" r="r" b="b"/>
                <a:pathLst>
                  <a:path w="384" h="94">
                    <a:moveTo>
                      <a:pt x="0" y="94"/>
                    </a:moveTo>
                    <a:lnTo>
                      <a:pt x="384" y="94"/>
                    </a:lnTo>
                    <a:lnTo>
                      <a:pt x="361" y="84"/>
                    </a:lnTo>
                    <a:lnTo>
                      <a:pt x="337" y="71"/>
                    </a:lnTo>
                    <a:lnTo>
                      <a:pt x="313" y="56"/>
                    </a:lnTo>
                    <a:lnTo>
                      <a:pt x="292" y="39"/>
                    </a:lnTo>
                    <a:lnTo>
                      <a:pt x="272" y="24"/>
                    </a:lnTo>
                    <a:lnTo>
                      <a:pt x="251" y="11"/>
                    </a:lnTo>
                    <a:lnTo>
                      <a:pt x="230" y="3"/>
                    </a:lnTo>
                    <a:lnTo>
                      <a:pt x="206" y="0"/>
                    </a:lnTo>
                    <a:lnTo>
                      <a:pt x="172" y="3"/>
                    </a:lnTo>
                    <a:lnTo>
                      <a:pt x="141" y="13"/>
                    </a:lnTo>
                    <a:lnTo>
                      <a:pt x="114" y="26"/>
                    </a:lnTo>
                    <a:lnTo>
                      <a:pt x="91" y="39"/>
                    </a:lnTo>
                    <a:lnTo>
                      <a:pt x="67" y="58"/>
                    </a:lnTo>
                    <a:lnTo>
                      <a:pt x="47" y="71"/>
                    </a:lnTo>
                    <a:lnTo>
                      <a:pt x="24" y="84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6" name="Freeform 22"/>
              <p:cNvSpPr>
                <a:spLocks/>
              </p:cNvSpPr>
              <p:nvPr/>
            </p:nvSpPr>
            <p:spPr bwMode="auto">
              <a:xfrm>
                <a:off x="2202" y="2688"/>
                <a:ext cx="185" cy="498"/>
              </a:xfrm>
              <a:custGeom>
                <a:avLst/>
                <a:gdLst/>
                <a:ahLst/>
                <a:cxnLst>
                  <a:cxn ang="0">
                    <a:pos x="291" y="73"/>
                  </a:cxn>
                  <a:cxn ang="0">
                    <a:pos x="0" y="994"/>
                  </a:cxn>
                  <a:cxn ang="0">
                    <a:pos x="18" y="983"/>
                  </a:cxn>
                  <a:cxn ang="0">
                    <a:pos x="39" y="968"/>
                  </a:cxn>
                  <a:cxn ang="0">
                    <a:pos x="60" y="947"/>
                  </a:cxn>
                  <a:cxn ang="0">
                    <a:pos x="84" y="927"/>
                  </a:cxn>
                  <a:cxn ang="0">
                    <a:pos x="105" y="903"/>
                  </a:cxn>
                  <a:cxn ang="0">
                    <a:pos x="126" y="882"/>
                  </a:cxn>
                  <a:cxn ang="0">
                    <a:pos x="144" y="858"/>
                  </a:cxn>
                  <a:cxn ang="0">
                    <a:pos x="157" y="837"/>
                  </a:cxn>
                  <a:cxn ang="0">
                    <a:pos x="369" y="0"/>
                  </a:cxn>
                  <a:cxn ang="0">
                    <a:pos x="364" y="7"/>
                  </a:cxn>
                  <a:cxn ang="0">
                    <a:pos x="356" y="18"/>
                  </a:cxn>
                  <a:cxn ang="0">
                    <a:pos x="345" y="28"/>
                  </a:cxn>
                  <a:cxn ang="0">
                    <a:pos x="338" y="39"/>
                  </a:cxn>
                  <a:cxn ang="0">
                    <a:pos x="324" y="49"/>
                  </a:cxn>
                  <a:cxn ang="0">
                    <a:pos x="315" y="58"/>
                  </a:cxn>
                  <a:cxn ang="0">
                    <a:pos x="304" y="65"/>
                  </a:cxn>
                  <a:cxn ang="0">
                    <a:pos x="291" y="73"/>
                  </a:cxn>
                </a:cxnLst>
                <a:rect l="0" t="0" r="r" b="b"/>
                <a:pathLst>
                  <a:path w="369" h="994">
                    <a:moveTo>
                      <a:pt x="291" y="73"/>
                    </a:moveTo>
                    <a:lnTo>
                      <a:pt x="0" y="994"/>
                    </a:lnTo>
                    <a:lnTo>
                      <a:pt x="18" y="983"/>
                    </a:lnTo>
                    <a:lnTo>
                      <a:pt x="39" y="968"/>
                    </a:lnTo>
                    <a:lnTo>
                      <a:pt x="60" y="947"/>
                    </a:lnTo>
                    <a:lnTo>
                      <a:pt x="84" y="927"/>
                    </a:lnTo>
                    <a:lnTo>
                      <a:pt x="105" y="903"/>
                    </a:lnTo>
                    <a:lnTo>
                      <a:pt x="126" y="882"/>
                    </a:lnTo>
                    <a:lnTo>
                      <a:pt x="144" y="858"/>
                    </a:lnTo>
                    <a:lnTo>
                      <a:pt x="157" y="837"/>
                    </a:lnTo>
                    <a:lnTo>
                      <a:pt x="369" y="0"/>
                    </a:lnTo>
                    <a:lnTo>
                      <a:pt x="364" y="7"/>
                    </a:lnTo>
                    <a:lnTo>
                      <a:pt x="356" y="18"/>
                    </a:lnTo>
                    <a:lnTo>
                      <a:pt x="345" y="28"/>
                    </a:lnTo>
                    <a:lnTo>
                      <a:pt x="338" y="39"/>
                    </a:lnTo>
                    <a:lnTo>
                      <a:pt x="324" y="49"/>
                    </a:lnTo>
                    <a:lnTo>
                      <a:pt x="315" y="58"/>
                    </a:lnTo>
                    <a:lnTo>
                      <a:pt x="304" y="65"/>
                    </a:lnTo>
                    <a:lnTo>
                      <a:pt x="291" y="73"/>
                    </a:lnTo>
                    <a:close/>
                  </a:path>
                </a:pathLst>
              </a:custGeom>
              <a:solidFill>
                <a:srgbClr val="3F9E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7" name="Freeform 23"/>
              <p:cNvSpPr>
                <a:spLocks/>
              </p:cNvSpPr>
              <p:nvPr/>
            </p:nvSpPr>
            <p:spPr bwMode="auto">
              <a:xfrm>
                <a:off x="2916" y="3082"/>
                <a:ext cx="610" cy="110"/>
              </a:xfrm>
              <a:custGeom>
                <a:avLst/>
                <a:gdLst/>
                <a:ahLst/>
                <a:cxnLst>
                  <a:cxn ang="0">
                    <a:pos x="0" y="154"/>
                  </a:cxn>
                  <a:cxn ang="0">
                    <a:pos x="68" y="94"/>
                  </a:cxn>
                  <a:cxn ang="0">
                    <a:pos x="144" y="49"/>
                  </a:cxn>
                  <a:cxn ang="0">
                    <a:pos x="222" y="21"/>
                  </a:cxn>
                  <a:cxn ang="0">
                    <a:pos x="304" y="5"/>
                  </a:cxn>
                  <a:cxn ang="0">
                    <a:pos x="390" y="0"/>
                  </a:cxn>
                  <a:cxn ang="0">
                    <a:pos x="476" y="2"/>
                  </a:cxn>
                  <a:cxn ang="0">
                    <a:pos x="563" y="13"/>
                  </a:cxn>
                  <a:cxn ang="0">
                    <a:pos x="649" y="26"/>
                  </a:cxn>
                  <a:cxn ang="0">
                    <a:pos x="732" y="43"/>
                  </a:cxn>
                  <a:cxn ang="0">
                    <a:pos x="814" y="65"/>
                  </a:cxn>
                  <a:cxn ang="0">
                    <a:pos x="893" y="83"/>
                  </a:cxn>
                  <a:cxn ang="0">
                    <a:pos x="966" y="99"/>
                  </a:cxn>
                  <a:cxn ang="0">
                    <a:pos x="1034" y="109"/>
                  </a:cxn>
                  <a:cxn ang="0">
                    <a:pos x="1096" y="115"/>
                  </a:cxn>
                  <a:cxn ang="0">
                    <a:pos x="1152" y="109"/>
                  </a:cxn>
                  <a:cxn ang="0">
                    <a:pos x="1196" y="96"/>
                  </a:cxn>
                  <a:cxn ang="0">
                    <a:pos x="1220" y="130"/>
                  </a:cxn>
                  <a:cxn ang="0">
                    <a:pos x="1165" y="148"/>
                  </a:cxn>
                  <a:cxn ang="0">
                    <a:pos x="1107" y="154"/>
                  </a:cxn>
                  <a:cxn ang="0">
                    <a:pos x="1045" y="152"/>
                  </a:cxn>
                  <a:cxn ang="0">
                    <a:pos x="979" y="143"/>
                  </a:cxn>
                  <a:cxn ang="0">
                    <a:pos x="910" y="130"/>
                  </a:cxn>
                  <a:cxn ang="0">
                    <a:pos x="840" y="112"/>
                  </a:cxn>
                  <a:cxn ang="0">
                    <a:pos x="767" y="96"/>
                  </a:cxn>
                  <a:cxn ang="0">
                    <a:pos x="688" y="78"/>
                  </a:cxn>
                  <a:cxn ang="0">
                    <a:pos x="610" y="65"/>
                  </a:cxn>
                  <a:cxn ang="0">
                    <a:pos x="529" y="57"/>
                  </a:cxn>
                  <a:cxn ang="0">
                    <a:pos x="445" y="54"/>
                  </a:cxn>
                  <a:cxn ang="0">
                    <a:pos x="358" y="62"/>
                  </a:cxn>
                  <a:cxn ang="0">
                    <a:pos x="272" y="81"/>
                  </a:cxn>
                  <a:cxn ang="0">
                    <a:pos x="183" y="112"/>
                  </a:cxn>
                  <a:cxn ang="0">
                    <a:pos x="92" y="156"/>
                  </a:cxn>
                  <a:cxn ang="0">
                    <a:pos x="0" y="219"/>
                  </a:cxn>
                  <a:cxn ang="0">
                    <a:pos x="2" y="206"/>
                  </a:cxn>
                  <a:cxn ang="0">
                    <a:pos x="2" y="191"/>
                  </a:cxn>
                  <a:cxn ang="0">
                    <a:pos x="2" y="172"/>
                  </a:cxn>
                  <a:cxn ang="0">
                    <a:pos x="0" y="154"/>
                  </a:cxn>
                </a:cxnLst>
                <a:rect l="0" t="0" r="r" b="b"/>
                <a:pathLst>
                  <a:path w="1220" h="219">
                    <a:moveTo>
                      <a:pt x="0" y="154"/>
                    </a:moveTo>
                    <a:lnTo>
                      <a:pt x="68" y="94"/>
                    </a:lnTo>
                    <a:lnTo>
                      <a:pt x="144" y="49"/>
                    </a:lnTo>
                    <a:lnTo>
                      <a:pt x="222" y="21"/>
                    </a:lnTo>
                    <a:lnTo>
                      <a:pt x="304" y="5"/>
                    </a:lnTo>
                    <a:lnTo>
                      <a:pt x="390" y="0"/>
                    </a:lnTo>
                    <a:lnTo>
                      <a:pt x="476" y="2"/>
                    </a:lnTo>
                    <a:lnTo>
                      <a:pt x="563" y="13"/>
                    </a:lnTo>
                    <a:lnTo>
                      <a:pt x="649" y="26"/>
                    </a:lnTo>
                    <a:lnTo>
                      <a:pt x="732" y="43"/>
                    </a:lnTo>
                    <a:lnTo>
                      <a:pt x="814" y="65"/>
                    </a:lnTo>
                    <a:lnTo>
                      <a:pt x="893" y="83"/>
                    </a:lnTo>
                    <a:lnTo>
                      <a:pt x="966" y="99"/>
                    </a:lnTo>
                    <a:lnTo>
                      <a:pt x="1034" y="109"/>
                    </a:lnTo>
                    <a:lnTo>
                      <a:pt x="1096" y="115"/>
                    </a:lnTo>
                    <a:lnTo>
                      <a:pt x="1152" y="109"/>
                    </a:lnTo>
                    <a:lnTo>
                      <a:pt x="1196" y="96"/>
                    </a:lnTo>
                    <a:lnTo>
                      <a:pt x="1220" y="130"/>
                    </a:lnTo>
                    <a:lnTo>
                      <a:pt x="1165" y="148"/>
                    </a:lnTo>
                    <a:lnTo>
                      <a:pt x="1107" y="154"/>
                    </a:lnTo>
                    <a:lnTo>
                      <a:pt x="1045" y="152"/>
                    </a:lnTo>
                    <a:lnTo>
                      <a:pt x="979" y="143"/>
                    </a:lnTo>
                    <a:lnTo>
                      <a:pt x="910" y="130"/>
                    </a:lnTo>
                    <a:lnTo>
                      <a:pt x="840" y="112"/>
                    </a:lnTo>
                    <a:lnTo>
                      <a:pt x="767" y="96"/>
                    </a:lnTo>
                    <a:lnTo>
                      <a:pt x="688" y="78"/>
                    </a:lnTo>
                    <a:lnTo>
                      <a:pt x="610" y="65"/>
                    </a:lnTo>
                    <a:lnTo>
                      <a:pt x="529" y="57"/>
                    </a:lnTo>
                    <a:lnTo>
                      <a:pt x="445" y="54"/>
                    </a:lnTo>
                    <a:lnTo>
                      <a:pt x="358" y="62"/>
                    </a:lnTo>
                    <a:lnTo>
                      <a:pt x="272" y="81"/>
                    </a:lnTo>
                    <a:lnTo>
                      <a:pt x="183" y="112"/>
                    </a:lnTo>
                    <a:lnTo>
                      <a:pt x="92" y="156"/>
                    </a:lnTo>
                    <a:lnTo>
                      <a:pt x="0" y="219"/>
                    </a:lnTo>
                    <a:lnTo>
                      <a:pt x="2" y="206"/>
                    </a:lnTo>
                    <a:lnTo>
                      <a:pt x="2" y="191"/>
                    </a:lnTo>
                    <a:lnTo>
                      <a:pt x="2" y="172"/>
                    </a:lnTo>
                    <a:lnTo>
                      <a:pt x="0" y="154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8" name="Freeform 24"/>
              <p:cNvSpPr>
                <a:spLocks/>
              </p:cNvSpPr>
              <p:nvPr/>
            </p:nvSpPr>
            <p:spPr bwMode="auto">
              <a:xfrm>
                <a:off x="2926" y="3124"/>
                <a:ext cx="680" cy="101"/>
              </a:xfrm>
              <a:custGeom>
                <a:avLst/>
                <a:gdLst/>
                <a:ahLst/>
                <a:cxnLst>
                  <a:cxn ang="0">
                    <a:pos x="0" y="150"/>
                  </a:cxn>
                  <a:cxn ang="0">
                    <a:pos x="88" y="92"/>
                  </a:cxn>
                  <a:cxn ang="0">
                    <a:pos x="175" y="50"/>
                  </a:cxn>
                  <a:cxn ang="0">
                    <a:pos x="261" y="22"/>
                  </a:cxn>
                  <a:cxn ang="0">
                    <a:pos x="345" y="5"/>
                  </a:cxn>
                  <a:cxn ang="0">
                    <a:pos x="429" y="0"/>
                  </a:cxn>
                  <a:cxn ang="0">
                    <a:pos x="510" y="3"/>
                  </a:cxn>
                  <a:cxn ang="0">
                    <a:pos x="591" y="11"/>
                  </a:cxn>
                  <a:cxn ang="0">
                    <a:pos x="670" y="24"/>
                  </a:cxn>
                  <a:cxn ang="0">
                    <a:pos x="746" y="39"/>
                  </a:cxn>
                  <a:cxn ang="0">
                    <a:pos x="819" y="56"/>
                  </a:cxn>
                  <a:cxn ang="0">
                    <a:pos x="893" y="71"/>
                  </a:cxn>
                  <a:cxn ang="0">
                    <a:pos x="960" y="84"/>
                  </a:cxn>
                  <a:cxn ang="0">
                    <a:pos x="1028" y="92"/>
                  </a:cxn>
                  <a:cxn ang="0">
                    <a:pos x="1091" y="92"/>
                  </a:cxn>
                  <a:cxn ang="0">
                    <a:pos x="1154" y="82"/>
                  </a:cxn>
                  <a:cxn ang="0">
                    <a:pos x="1212" y="63"/>
                  </a:cxn>
                  <a:cxn ang="0">
                    <a:pos x="1225" y="73"/>
                  </a:cxn>
                  <a:cxn ang="0">
                    <a:pos x="1238" y="86"/>
                  </a:cxn>
                  <a:cxn ang="0">
                    <a:pos x="1253" y="103"/>
                  </a:cxn>
                  <a:cxn ang="0">
                    <a:pos x="1275" y="121"/>
                  </a:cxn>
                  <a:cxn ang="0">
                    <a:pos x="1293" y="139"/>
                  </a:cxn>
                  <a:cxn ang="0">
                    <a:pos x="1313" y="155"/>
                  </a:cxn>
                  <a:cxn ang="0">
                    <a:pos x="1335" y="170"/>
                  </a:cxn>
                  <a:cxn ang="0">
                    <a:pos x="1358" y="181"/>
                  </a:cxn>
                  <a:cxn ang="0">
                    <a:pos x="647" y="181"/>
                  </a:cxn>
                  <a:cxn ang="0">
                    <a:pos x="630" y="168"/>
                  </a:cxn>
                  <a:cxn ang="0">
                    <a:pos x="610" y="155"/>
                  </a:cxn>
                  <a:cxn ang="0">
                    <a:pos x="581" y="142"/>
                  </a:cxn>
                  <a:cxn ang="0">
                    <a:pos x="552" y="134"/>
                  </a:cxn>
                  <a:cxn ang="0">
                    <a:pos x="516" y="123"/>
                  </a:cxn>
                  <a:cxn ang="0">
                    <a:pos x="478" y="118"/>
                  </a:cxn>
                  <a:cxn ang="0">
                    <a:pos x="437" y="116"/>
                  </a:cxn>
                  <a:cxn ang="0">
                    <a:pos x="398" y="112"/>
                  </a:cxn>
                  <a:cxn ang="0">
                    <a:pos x="353" y="112"/>
                  </a:cxn>
                  <a:cxn ang="0">
                    <a:pos x="311" y="118"/>
                  </a:cxn>
                  <a:cxn ang="0">
                    <a:pos x="270" y="123"/>
                  </a:cxn>
                  <a:cxn ang="0">
                    <a:pos x="230" y="131"/>
                  </a:cxn>
                  <a:cxn ang="0">
                    <a:pos x="191" y="144"/>
                  </a:cxn>
                  <a:cxn ang="0">
                    <a:pos x="154" y="159"/>
                  </a:cxn>
                  <a:cxn ang="0">
                    <a:pos x="123" y="178"/>
                  </a:cxn>
                  <a:cxn ang="0">
                    <a:pos x="94" y="202"/>
                  </a:cxn>
                  <a:cxn ang="0">
                    <a:pos x="86" y="194"/>
                  </a:cxn>
                  <a:cxn ang="0">
                    <a:pos x="75" y="186"/>
                  </a:cxn>
                  <a:cxn ang="0">
                    <a:pos x="65" y="181"/>
                  </a:cxn>
                  <a:cxn ang="0">
                    <a:pos x="54" y="172"/>
                  </a:cxn>
                  <a:cxn ang="0">
                    <a:pos x="41" y="165"/>
                  </a:cxn>
                  <a:cxn ang="0">
                    <a:pos x="31" y="159"/>
                  </a:cxn>
                  <a:cxn ang="0">
                    <a:pos x="15" y="155"/>
                  </a:cxn>
                  <a:cxn ang="0">
                    <a:pos x="0" y="150"/>
                  </a:cxn>
                </a:cxnLst>
                <a:rect l="0" t="0" r="r" b="b"/>
                <a:pathLst>
                  <a:path w="1358" h="202">
                    <a:moveTo>
                      <a:pt x="0" y="150"/>
                    </a:moveTo>
                    <a:lnTo>
                      <a:pt x="88" y="92"/>
                    </a:lnTo>
                    <a:lnTo>
                      <a:pt x="175" y="50"/>
                    </a:lnTo>
                    <a:lnTo>
                      <a:pt x="261" y="22"/>
                    </a:lnTo>
                    <a:lnTo>
                      <a:pt x="345" y="5"/>
                    </a:lnTo>
                    <a:lnTo>
                      <a:pt x="429" y="0"/>
                    </a:lnTo>
                    <a:lnTo>
                      <a:pt x="510" y="3"/>
                    </a:lnTo>
                    <a:lnTo>
                      <a:pt x="591" y="11"/>
                    </a:lnTo>
                    <a:lnTo>
                      <a:pt x="670" y="24"/>
                    </a:lnTo>
                    <a:lnTo>
                      <a:pt x="746" y="39"/>
                    </a:lnTo>
                    <a:lnTo>
                      <a:pt x="819" y="56"/>
                    </a:lnTo>
                    <a:lnTo>
                      <a:pt x="893" y="71"/>
                    </a:lnTo>
                    <a:lnTo>
                      <a:pt x="960" y="84"/>
                    </a:lnTo>
                    <a:lnTo>
                      <a:pt x="1028" y="92"/>
                    </a:lnTo>
                    <a:lnTo>
                      <a:pt x="1091" y="92"/>
                    </a:lnTo>
                    <a:lnTo>
                      <a:pt x="1154" y="82"/>
                    </a:lnTo>
                    <a:lnTo>
                      <a:pt x="1212" y="63"/>
                    </a:lnTo>
                    <a:lnTo>
                      <a:pt x="1225" y="73"/>
                    </a:lnTo>
                    <a:lnTo>
                      <a:pt x="1238" y="86"/>
                    </a:lnTo>
                    <a:lnTo>
                      <a:pt x="1253" y="103"/>
                    </a:lnTo>
                    <a:lnTo>
                      <a:pt x="1275" y="121"/>
                    </a:lnTo>
                    <a:lnTo>
                      <a:pt x="1293" y="139"/>
                    </a:lnTo>
                    <a:lnTo>
                      <a:pt x="1313" y="155"/>
                    </a:lnTo>
                    <a:lnTo>
                      <a:pt x="1335" y="170"/>
                    </a:lnTo>
                    <a:lnTo>
                      <a:pt x="1358" y="181"/>
                    </a:lnTo>
                    <a:lnTo>
                      <a:pt x="647" y="181"/>
                    </a:lnTo>
                    <a:lnTo>
                      <a:pt x="630" y="168"/>
                    </a:lnTo>
                    <a:lnTo>
                      <a:pt x="610" y="155"/>
                    </a:lnTo>
                    <a:lnTo>
                      <a:pt x="581" y="142"/>
                    </a:lnTo>
                    <a:lnTo>
                      <a:pt x="552" y="134"/>
                    </a:lnTo>
                    <a:lnTo>
                      <a:pt x="516" y="123"/>
                    </a:lnTo>
                    <a:lnTo>
                      <a:pt x="478" y="118"/>
                    </a:lnTo>
                    <a:lnTo>
                      <a:pt x="437" y="116"/>
                    </a:lnTo>
                    <a:lnTo>
                      <a:pt x="398" y="112"/>
                    </a:lnTo>
                    <a:lnTo>
                      <a:pt x="353" y="112"/>
                    </a:lnTo>
                    <a:lnTo>
                      <a:pt x="311" y="118"/>
                    </a:lnTo>
                    <a:lnTo>
                      <a:pt x="270" y="123"/>
                    </a:lnTo>
                    <a:lnTo>
                      <a:pt x="230" y="131"/>
                    </a:lnTo>
                    <a:lnTo>
                      <a:pt x="191" y="144"/>
                    </a:lnTo>
                    <a:lnTo>
                      <a:pt x="154" y="159"/>
                    </a:lnTo>
                    <a:lnTo>
                      <a:pt x="123" y="178"/>
                    </a:lnTo>
                    <a:lnTo>
                      <a:pt x="94" y="202"/>
                    </a:lnTo>
                    <a:lnTo>
                      <a:pt x="86" y="194"/>
                    </a:lnTo>
                    <a:lnTo>
                      <a:pt x="75" y="186"/>
                    </a:lnTo>
                    <a:lnTo>
                      <a:pt x="65" y="181"/>
                    </a:lnTo>
                    <a:lnTo>
                      <a:pt x="54" y="172"/>
                    </a:lnTo>
                    <a:lnTo>
                      <a:pt x="41" y="165"/>
                    </a:lnTo>
                    <a:lnTo>
                      <a:pt x="31" y="159"/>
                    </a:lnTo>
                    <a:lnTo>
                      <a:pt x="15" y="155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007FFF">
                  <a:alpha val="60001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9" name="Freeform 25"/>
              <p:cNvSpPr>
                <a:spLocks/>
              </p:cNvSpPr>
              <p:nvPr/>
            </p:nvSpPr>
            <p:spPr bwMode="auto">
              <a:xfrm>
                <a:off x="2194" y="3159"/>
                <a:ext cx="682" cy="66"/>
              </a:xfrm>
              <a:custGeom>
                <a:avLst/>
                <a:gdLst/>
                <a:ahLst/>
                <a:cxnLst>
                  <a:cxn ang="0">
                    <a:pos x="10" y="97"/>
                  </a:cxn>
                  <a:cxn ang="0">
                    <a:pos x="39" y="75"/>
                  </a:cxn>
                  <a:cxn ang="0">
                    <a:pos x="70" y="50"/>
                  </a:cxn>
                  <a:cxn ang="0">
                    <a:pos x="100" y="26"/>
                  </a:cxn>
                  <a:cxn ang="0">
                    <a:pos x="251" y="50"/>
                  </a:cxn>
                  <a:cxn ang="0">
                    <a:pos x="487" y="81"/>
                  </a:cxn>
                  <a:cxn ang="0">
                    <a:pos x="670" y="75"/>
                  </a:cxn>
                  <a:cxn ang="0">
                    <a:pos x="811" y="52"/>
                  </a:cxn>
                  <a:cxn ang="0">
                    <a:pos x="929" y="24"/>
                  </a:cxn>
                  <a:cxn ang="0">
                    <a:pos x="1036" y="2"/>
                  </a:cxn>
                  <a:cxn ang="0">
                    <a:pos x="1151" y="5"/>
                  </a:cxn>
                  <a:cxn ang="0">
                    <a:pos x="1285" y="45"/>
                  </a:cxn>
                  <a:cxn ang="0">
                    <a:pos x="1353" y="86"/>
                  </a:cxn>
                  <a:cxn ang="0">
                    <a:pos x="1327" y="99"/>
                  </a:cxn>
                  <a:cxn ang="0">
                    <a:pos x="1303" y="115"/>
                  </a:cxn>
                  <a:cxn ang="0">
                    <a:pos x="1282" y="126"/>
                  </a:cxn>
                  <a:cxn ang="0">
                    <a:pos x="1259" y="115"/>
                  </a:cxn>
                  <a:cxn ang="0">
                    <a:pos x="1214" y="92"/>
                  </a:cxn>
                  <a:cxn ang="0">
                    <a:pos x="1164" y="75"/>
                  </a:cxn>
                  <a:cxn ang="0">
                    <a:pos x="1113" y="68"/>
                  </a:cxn>
                  <a:cxn ang="0">
                    <a:pos x="1055" y="65"/>
                  </a:cxn>
                  <a:cxn ang="0">
                    <a:pos x="995" y="68"/>
                  </a:cxn>
                  <a:cxn ang="0">
                    <a:pos x="937" y="81"/>
                  </a:cxn>
                  <a:cxn ang="0">
                    <a:pos x="879" y="97"/>
                  </a:cxn>
                  <a:cxn ang="0">
                    <a:pos x="819" y="107"/>
                  </a:cxn>
                  <a:cxn ang="0">
                    <a:pos x="719" y="107"/>
                  </a:cxn>
                  <a:cxn ang="0">
                    <a:pos x="594" y="107"/>
                  </a:cxn>
                  <a:cxn ang="0">
                    <a:pos x="455" y="107"/>
                  </a:cxn>
                  <a:cxn ang="0">
                    <a:pos x="314" y="105"/>
                  </a:cxn>
                  <a:cxn ang="0">
                    <a:pos x="186" y="105"/>
                  </a:cxn>
                  <a:cxn ang="0">
                    <a:pos x="81" y="105"/>
                  </a:cxn>
                  <a:cxn ang="0">
                    <a:pos x="16" y="105"/>
                  </a:cxn>
                </a:cxnLst>
                <a:rect l="0" t="0" r="r" b="b"/>
                <a:pathLst>
                  <a:path w="1364" h="131">
                    <a:moveTo>
                      <a:pt x="0" y="105"/>
                    </a:moveTo>
                    <a:lnTo>
                      <a:pt x="10" y="97"/>
                    </a:lnTo>
                    <a:lnTo>
                      <a:pt x="23" y="88"/>
                    </a:lnTo>
                    <a:lnTo>
                      <a:pt x="39" y="75"/>
                    </a:lnTo>
                    <a:lnTo>
                      <a:pt x="55" y="63"/>
                    </a:lnTo>
                    <a:lnTo>
                      <a:pt x="70" y="50"/>
                    </a:lnTo>
                    <a:lnTo>
                      <a:pt x="87" y="37"/>
                    </a:lnTo>
                    <a:lnTo>
                      <a:pt x="100" y="26"/>
                    </a:lnTo>
                    <a:lnTo>
                      <a:pt x="107" y="18"/>
                    </a:lnTo>
                    <a:lnTo>
                      <a:pt x="251" y="50"/>
                    </a:lnTo>
                    <a:lnTo>
                      <a:pt x="376" y="71"/>
                    </a:lnTo>
                    <a:lnTo>
                      <a:pt x="487" y="81"/>
                    </a:lnTo>
                    <a:lnTo>
                      <a:pt x="584" y="81"/>
                    </a:lnTo>
                    <a:lnTo>
                      <a:pt x="670" y="75"/>
                    </a:lnTo>
                    <a:lnTo>
                      <a:pt x="746" y="65"/>
                    </a:lnTo>
                    <a:lnTo>
                      <a:pt x="811" y="52"/>
                    </a:lnTo>
                    <a:lnTo>
                      <a:pt x="875" y="37"/>
                    </a:lnTo>
                    <a:lnTo>
                      <a:pt x="929" y="24"/>
                    </a:lnTo>
                    <a:lnTo>
                      <a:pt x="984" y="11"/>
                    </a:lnTo>
                    <a:lnTo>
                      <a:pt x="1036" y="2"/>
                    </a:lnTo>
                    <a:lnTo>
                      <a:pt x="1091" y="0"/>
                    </a:lnTo>
                    <a:lnTo>
                      <a:pt x="1151" y="5"/>
                    </a:lnTo>
                    <a:lnTo>
                      <a:pt x="1214" y="18"/>
                    </a:lnTo>
                    <a:lnTo>
                      <a:pt x="1285" y="45"/>
                    </a:lnTo>
                    <a:lnTo>
                      <a:pt x="1364" y="81"/>
                    </a:lnTo>
                    <a:lnTo>
                      <a:pt x="1353" y="86"/>
                    </a:lnTo>
                    <a:lnTo>
                      <a:pt x="1340" y="94"/>
                    </a:lnTo>
                    <a:lnTo>
                      <a:pt x="1327" y="99"/>
                    </a:lnTo>
                    <a:lnTo>
                      <a:pt x="1314" y="107"/>
                    </a:lnTo>
                    <a:lnTo>
                      <a:pt x="1303" y="115"/>
                    </a:lnTo>
                    <a:lnTo>
                      <a:pt x="1293" y="120"/>
                    </a:lnTo>
                    <a:lnTo>
                      <a:pt x="1282" y="126"/>
                    </a:lnTo>
                    <a:lnTo>
                      <a:pt x="1277" y="131"/>
                    </a:lnTo>
                    <a:lnTo>
                      <a:pt x="1259" y="115"/>
                    </a:lnTo>
                    <a:lnTo>
                      <a:pt x="1238" y="101"/>
                    </a:lnTo>
                    <a:lnTo>
                      <a:pt x="1214" y="92"/>
                    </a:lnTo>
                    <a:lnTo>
                      <a:pt x="1190" y="84"/>
                    </a:lnTo>
                    <a:lnTo>
                      <a:pt x="1164" y="75"/>
                    </a:lnTo>
                    <a:lnTo>
                      <a:pt x="1139" y="71"/>
                    </a:lnTo>
                    <a:lnTo>
                      <a:pt x="1113" y="68"/>
                    </a:lnTo>
                    <a:lnTo>
                      <a:pt x="1083" y="65"/>
                    </a:lnTo>
                    <a:lnTo>
                      <a:pt x="1055" y="65"/>
                    </a:lnTo>
                    <a:lnTo>
                      <a:pt x="1026" y="65"/>
                    </a:lnTo>
                    <a:lnTo>
                      <a:pt x="995" y="68"/>
                    </a:lnTo>
                    <a:lnTo>
                      <a:pt x="965" y="73"/>
                    </a:lnTo>
                    <a:lnTo>
                      <a:pt x="937" y="81"/>
                    </a:lnTo>
                    <a:lnTo>
                      <a:pt x="908" y="86"/>
                    </a:lnTo>
                    <a:lnTo>
                      <a:pt x="879" y="97"/>
                    </a:lnTo>
                    <a:lnTo>
                      <a:pt x="853" y="107"/>
                    </a:lnTo>
                    <a:lnTo>
                      <a:pt x="819" y="107"/>
                    </a:lnTo>
                    <a:lnTo>
                      <a:pt x="772" y="107"/>
                    </a:lnTo>
                    <a:lnTo>
                      <a:pt x="719" y="107"/>
                    </a:lnTo>
                    <a:lnTo>
                      <a:pt x="659" y="107"/>
                    </a:lnTo>
                    <a:lnTo>
                      <a:pt x="594" y="107"/>
                    </a:lnTo>
                    <a:lnTo>
                      <a:pt x="526" y="107"/>
                    </a:lnTo>
                    <a:lnTo>
                      <a:pt x="455" y="107"/>
                    </a:lnTo>
                    <a:lnTo>
                      <a:pt x="385" y="105"/>
                    </a:lnTo>
                    <a:lnTo>
                      <a:pt x="314" y="105"/>
                    </a:lnTo>
                    <a:lnTo>
                      <a:pt x="246" y="105"/>
                    </a:lnTo>
                    <a:lnTo>
                      <a:pt x="186" y="105"/>
                    </a:lnTo>
                    <a:lnTo>
                      <a:pt x="128" y="105"/>
                    </a:lnTo>
                    <a:lnTo>
                      <a:pt x="81" y="105"/>
                    </a:lnTo>
                    <a:lnTo>
                      <a:pt x="42" y="105"/>
                    </a:lnTo>
                    <a:lnTo>
                      <a:pt x="16" y="105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0" name="Freeform 26"/>
              <p:cNvSpPr>
                <a:spLocks/>
              </p:cNvSpPr>
              <p:nvPr/>
            </p:nvSpPr>
            <p:spPr bwMode="auto">
              <a:xfrm>
                <a:off x="2256" y="3092"/>
                <a:ext cx="647" cy="104"/>
              </a:xfrm>
              <a:custGeom>
                <a:avLst/>
                <a:gdLst/>
                <a:ahLst/>
                <a:cxnLst>
                  <a:cxn ang="0">
                    <a:pos x="110" y="65"/>
                  </a:cxn>
                  <a:cxn ang="0">
                    <a:pos x="189" y="87"/>
                  </a:cxn>
                  <a:cxn ang="0">
                    <a:pos x="260" y="100"/>
                  </a:cxn>
                  <a:cxn ang="0">
                    <a:pos x="322" y="107"/>
                  </a:cxn>
                  <a:cxn ang="0">
                    <a:pos x="382" y="107"/>
                  </a:cxn>
                  <a:cxn ang="0">
                    <a:pos x="443" y="100"/>
                  </a:cxn>
                  <a:cxn ang="0">
                    <a:pos x="503" y="87"/>
                  </a:cxn>
                  <a:cxn ang="0">
                    <a:pos x="568" y="68"/>
                  </a:cxn>
                  <a:cxn ang="0">
                    <a:pos x="639" y="44"/>
                  </a:cxn>
                  <a:cxn ang="0">
                    <a:pos x="731" y="23"/>
                  </a:cxn>
                  <a:cxn ang="0">
                    <a:pos x="838" y="8"/>
                  </a:cxn>
                  <a:cxn ang="0">
                    <a:pos x="948" y="0"/>
                  </a:cxn>
                  <a:cxn ang="0">
                    <a:pos x="1058" y="8"/>
                  </a:cxn>
                  <a:cxn ang="0">
                    <a:pos x="1155" y="34"/>
                  </a:cxn>
                  <a:cxn ang="0">
                    <a:pos x="1234" y="81"/>
                  </a:cxn>
                  <a:cxn ang="0">
                    <a:pos x="1283" y="154"/>
                  </a:cxn>
                  <a:cxn ang="0">
                    <a:pos x="1286" y="204"/>
                  </a:cxn>
                  <a:cxn ang="0">
                    <a:pos x="1270" y="207"/>
                  </a:cxn>
                  <a:cxn ang="0">
                    <a:pos x="1239" y="190"/>
                  </a:cxn>
                  <a:cxn ang="0">
                    <a:pos x="1191" y="160"/>
                  </a:cxn>
                  <a:cxn ang="0">
                    <a:pos x="1136" y="134"/>
                  </a:cxn>
                  <a:cxn ang="0">
                    <a:pos x="1076" y="115"/>
                  </a:cxn>
                  <a:cxn ang="0">
                    <a:pos x="1005" y="104"/>
                  </a:cxn>
                  <a:cxn ang="0">
                    <a:pos x="927" y="104"/>
                  </a:cxn>
                  <a:cxn ang="0">
                    <a:pos x="838" y="117"/>
                  </a:cxn>
                  <a:cxn ang="0">
                    <a:pos x="736" y="141"/>
                  </a:cxn>
                  <a:cxn ang="0">
                    <a:pos x="639" y="173"/>
                  </a:cxn>
                  <a:cxn ang="0">
                    <a:pos x="545" y="186"/>
                  </a:cxn>
                  <a:cxn ang="0">
                    <a:pos x="443" y="188"/>
                  </a:cxn>
                  <a:cxn ang="0">
                    <a:pos x="341" y="186"/>
                  </a:cxn>
                  <a:cxn ang="0">
                    <a:pos x="241" y="175"/>
                  </a:cxn>
                  <a:cxn ang="0">
                    <a:pos x="152" y="162"/>
                  </a:cxn>
                  <a:cxn ang="0">
                    <a:pos x="76" y="149"/>
                  </a:cxn>
                  <a:cxn ang="0">
                    <a:pos x="19" y="138"/>
                  </a:cxn>
                  <a:cxn ang="0">
                    <a:pos x="16" y="115"/>
                  </a:cxn>
                  <a:cxn ang="0">
                    <a:pos x="56" y="68"/>
                  </a:cxn>
                </a:cxnLst>
                <a:rect l="0" t="0" r="r" b="b"/>
                <a:pathLst>
                  <a:path w="1294" h="209">
                    <a:moveTo>
                      <a:pt x="69" y="52"/>
                    </a:moveTo>
                    <a:lnTo>
                      <a:pt x="110" y="65"/>
                    </a:lnTo>
                    <a:lnTo>
                      <a:pt x="152" y="76"/>
                    </a:lnTo>
                    <a:lnTo>
                      <a:pt x="189" y="87"/>
                    </a:lnTo>
                    <a:lnTo>
                      <a:pt x="225" y="94"/>
                    </a:lnTo>
                    <a:lnTo>
                      <a:pt x="260" y="100"/>
                    </a:lnTo>
                    <a:lnTo>
                      <a:pt x="291" y="104"/>
                    </a:lnTo>
                    <a:lnTo>
                      <a:pt x="322" y="107"/>
                    </a:lnTo>
                    <a:lnTo>
                      <a:pt x="354" y="107"/>
                    </a:lnTo>
                    <a:lnTo>
                      <a:pt x="382" y="107"/>
                    </a:lnTo>
                    <a:lnTo>
                      <a:pt x="412" y="104"/>
                    </a:lnTo>
                    <a:lnTo>
                      <a:pt x="443" y="100"/>
                    </a:lnTo>
                    <a:lnTo>
                      <a:pt x="472" y="94"/>
                    </a:lnTo>
                    <a:lnTo>
                      <a:pt x="503" y="87"/>
                    </a:lnTo>
                    <a:lnTo>
                      <a:pt x="534" y="78"/>
                    </a:lnTo>
                    <a:lnTo>
                      <a:pt x="568" y="68"/>
                    </a:lnTo>
                    <a:lnTo>
                      <a:pt x="602" y="57"/>
                    </a:lnTo>
                    <a:lnTo>
                      <a:pt x="639" y="44"/>
                    </a:lnTo>
                    <a:lnTo>
                      <a:pt x="684" y="34"/>
                    </a:lnTo>
                    <a:lnTo>
                      <a:pt x="731" y="23"/>
                    </a:lnTo>
                    <a:lnTo>
                      <a:pt x="783" y="16"/>
                    </a:lnTo>
                    <a:lnTo>
                      <a:pt x="838" y="8"/>
                    </a:lnTo>
                    <a:lnTo>
                      <a:pt x="893" y="3"/>
                    </a:lnTo>
                    <a:lnTo>
                      <a:pt x="948" y="0"/>
                    </a:lnTo>
                    <a:lnTo>
                      <a:pt x="1003" y="3"/>
                    </a:lnTo>
                    <a:lnTo>
                      <a:pt x="1058" y="8"/>
                    </a:lnTo>
                    <a:lnTo>
                      <a:pt x="1108" y="18"/>
                    </a:lnTo>
                    <a:lnTo>
                      <a:pt x="1155" y="34"/>
                    </a:lnTo>
                    <a:lnTo>
                      <a:pt x="1197" y="55"/>
                    </a:lnTo>
                    <a:lnTo>
                      <a:pt x="1234" y="81"/>
                    </a:lnTo>
                    <a:lnTo>
                      <a:pt x="1262" y="115"/>
                    </a:lnTo>
                    <a:lnTo>
                      <a:pt x="1283" y="154"/>
                    </a:lnTo>
                    <a:lnTo>
                      <a:pt x="1294" y="204"/>
                    </a:lnTo>
                    <a:lnTo>
                      <a:pt x="1286" y="204"/>
                    </a:lnTo>
                    <a:lnTo>
                      <a:pt x="1277" y="207"/>
                    </a:lnTo>
                    <a:lnTo>
                      <a:pt x="1270" y="207"/>
                    </a:lnTo>
                    <a:lnTo>
                      <a:pt x="1262" y="209"/>
                    </a:lnTo>
                    <a:lnTo>
                      <a:pt x="1239" y="190"/>
                    </a:lnTo>
                    <a:lnTo>
                      <a:pt x="1215" y="175"/>
                    </a:lnTo>
                    <a:lnTo>
                      <a:pt x="1191" y="160"/>
                    </a:lnTo>
                    <a:lnTo>
                      <a:pt x="1165" y="147"/>
                    </a:lnTo>
                    <a:lnTo>
                      <a:pt x="1136" y="134"/>
                    </a:lnTo>
                    <a:lnTo>
                      <a:pt x="1108" y="123"/>
                    </a:lnTo>
                    <a:lnTo>
                      <a:pt x="1076" y="115"/>
                    </a:lnTo>
                    <a:lnTo>
                      <a:pt x="1042" y="110"/>
                    </a:lnTo>
                    <a:lnTo>
                      <a:pt x="1005" y="104"/>
                    </a:lnTo>
                    <a:lnTo>
                      <a:pt x="969" y="104"/>
                    </a:lnTo>
                    <a:lnTo>
                      <a:pt x="927" y="104"/>
                    </a:lnTo>
                    <a:lnTo>
                      <a:pt x="885" y="110"/>
                    </a:lnTo>
                    <a:lnTo>
                      <a:pt x="838" y="117"/>
                    </a:lnTo>
                    <a:lnTo>
                      <a:pt x="789" y="128"/>
                    </a:lnTo>
                    <a:lnTo>
                      <a:pt x="736" y="141"/>
                    </a:lnTo>
                    <a:lnTo>
                      <a:pt x="681" y="160"/>
                    </a:lnTo>
                    <a:lnTo>
                      <a:pt x="639" y="173"/>
                    </a:lnTo>
                    <a:lnTo>
                      <a:pt x="592" y="181"/>
                    </a:lnTo>
                    <a:lnTo>
                      <a:pt x="545" y="186"/>
                    </a:lnTo>
                    <a:lnTo>
                      <a:pt x="495" y="188"/>
                    </a:lnTo>
                    <a:lnTo>
                      <a:pt x="443" y="188"/>
                    </a:lnTo>
                    <a:lnTo>
                      <a:pt x="393" y="188"/>
                    </a:lnTo>
                    <a:lnTo>
                      <a:pt x="341" y="186"/>
                    </a:lnTo>
                    <a:lnTo>
                      <a:pt x="291" y="181"/>
                    </a:lnTo>
                    <a:lnTo>
                      <a:pt x="241" y="175"/>
                    </a:lnTo>
                    <a:lnTo>
                      <a:pt x="194" y="170"/>
                    </a:lnTo>
                    <a:lnTo>
                      <a:pt x="152" y="162"/>
                    </a:lnTo>
                    <a:lnTo>
                      <a:pt x="110" y="154"/>
                    </a:lnTo>
                    <a:lnTo>
                      <a:pt x="76" y="149"/>
                    </a:lnTo>
                    <a:lnTo>
                      <a:pt x="45" y="143"/>
                    </a:lnTo>
                    <a:lnTo>
                      <a:pt x="19" y="138"/>
                    </a:lnTo>
                    <a:lnTo>
                      <a:pt x="0" y="134"/>
                    </a:lnTo>
                    <a:lnTo>
                      <a:pt x="16" y="115"/>
                    </a:lnTo>
                    <a:lnTo>
                      <a:pt x="37" y="91"/>
                    </a:lnTo>
                    <a:lnTo>
                      <a:pt x="56" y="68"/>
                    </a:lnTo>
                    <a:lnTo>
                      <a:pt x="69" y="52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1" name="Freeform 27"/>
              <p:cNvSpPr>
                <a:spLocks/>
              </p:cNvSpPr>
              <p:nvPr/>
            </p:nvSpPr>
            <p:spPr bwMode="auto">
              <a:xfrm>
                <a:off x="3012" y="3192"/>
                <a:ext cx="214" cy="23"/>
              </a:xfrm>
              <a:custGeom>
                <a:avLst/>
                <a:gdLst/>
                <a:ahLst/>
                <a:cxnLst>
                  <a:cxn ang="0">
                    <a:pos x="429" y="45"/>
                  </a:cxn>
                  <a:cxn ang="0">
                    <a:pos x="0" y="45"/>
                  </a:cxn>
                  <a:cxn ang="0">
                    <a:pos x="21" y="34"/>
                  </a:cxn>
                  <a:cxn ang="0">
                    <a:pos x="44" y="23"/>
                  </a:cxn>
                  <a:cxn ang="0">
                    <a:pos x="70" y="16"/>
                  </a:cxn>
                  <a:cxn ang="0">
                    <a:pos x="100" y="10"/>
                  </a:cxn>
                  <a:cxn ang="0">
                    <a:pos x="128" y="6"/>
                  </a:cxn>
                  <a:cxn ang="0">
                    <a:pos x="157" y="3"/>
                  </a:cxn>
                  <a:cxn ang="0">
                    <a:pos x="188" y="0"/>
                  </a:cxn>
                  <a:cxn ang="0">
                    <a:pos x="220" y="0"/>
                  </a:cxn>
                  <a:cxn ang="0">
                    <a:pos x="252" y="3"/>
                  </a:cxn>
                  <a:cxn ang="0">
                    <a:pos x="280" y="6"/>
                  </a:cxn>
                  <a:cxn ang="0">
                    <a:pos x="308" y="8"/>
                  </a:cxn>
                  <a:cxn ang="0">
                    <a:pos x="338" y="14"/>
                  </a:cxn>
                  <a:cxn ang="0">
                    <a:pos x="364" y="19"/>
                  </a:cxn>
                  <a:cxn ang="0">
                    <a:pos x="387" y="27"/>
                  </a:cxn>
                  <a:cxn ang="0">
                    <a:pos x="411" y="34"/>
                  </a:cxn>
                  <a:cxn ang="0">
                    <a:pos x="429" y="45"/>
                  </a:cxn>
                </a:cxnLst>
                <a:rect l="0" t="0" r="r" b="b"/>
                <a:pathLst>
                  <a:path w="429" h="45">
                    <a:moveTo>
                      <a:pt x="429" y="45"/>
                    </a:moveTo>
                    <a:lnTo>
                      <a:pt x="0" y="45"/>
                    </a:lnTo>
                    <a:lnTo>
                      <a:pt x="21" y="34"/>
                    </a:lnTo>
                    <a:lnTo>
                      <a:pt x="44" y="23"/>
                    </a:lnTo>
                    <a:lnTo>
                      <a:pt x="70" y="16"/>
                    </a:lnTo>
                    <a:lnTo>
                      <a:pt x="100" y="10"/>
                    </a:lnTo>
                    <a:lnTo>
                      <a:pt x="128" y="6"/>
                    </a:lnTo>
                    <a:lnTo>
                      <a:pt x="157" y="3"/>
                    </a:lnTo>
                    <a:lnTo>
                      <a:pt x="188" y="0"/>
                    </a:lnTo>
                    <a:lnTo>
                      <a:pt x="220" y="0"/>
                    </a:lnTo>
                    <a:lnTo>
                      <a:pt x="252" y="3"/>
                    </a:lnTo>
                    <a:lnTo>
                      <a:pt x="280" y="6"/>
                    </a:lnTo>
                    <a:lnTo>
                      <a:pt x="308" y="8"/>
                    </a:lnTo>
                    <a:lnTo>
                      <a:pt x="338" y="14"/>
                    </a:lnTo>
                    <a:lnTo>
                      <a:pt x="364" y="19"/>
                    </a:lnTo>
                    <a:lnTo>
                      <a:pt x="387" y="27"/>
                    </a:lnTo>
                    <a:lnTo>
                      <a:pt x="411" y="34"/>
                    </a:lnTo>
                    <a:lnTo>
                      <a:pt x="429" y="4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2" name="Freeform 28"/>
              <p:cNvSpPr>
                <a:spLocks/>
              </p:cNvSpPr>
              <p:nvPr/>
            </p:nvSpPr>
            <p:spPr bwMode="auto">
              <a:xfrm>
                <a:off x="2665" y="3205"/>
                <a:ext cx="116" cy="1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9" y="7"/>
                  </a:cxn>
                  <a:cxn ang="0">
                    <a:pos x="60" y="5"/>
                  </a:cxn>
                  <a:cxn ang="0">
                    <a:pos x="94" y="2"/>
                  </a:cxn>
                  <a:cxn ang="0">
                    <a:pos x="128" y="0"/>
                  </a:cxn>
                  <a:cxn ang="0">
                    <a:pos x="160" y="2"/>
                  </a:cxn>
                  <a:cxn ang="0">
                    <a:pos x="188" y="5"/>
                  </a:cxn>
                  <a:cxn ang="0">
                    <a:pos x="212" y="9"/>
                  </a:cxn>
                  <a:cxn ang="0">
                    <a:pos x="233" y="18"/>
                  </a:cxn>
                  <a:cxn ang="0">
                    <a:pos x="0" y="15"/>
                  </a:cxn>
                </a:cxnLst>
                <a:rect l="0" t="0" r="r" b="b"/>
                <a:pathLst>
                  <a:path w="233" h="18">
                    <a:moveTo>
                      <a:pt x="0" y="15"/>
                    </a:moveTo>
                    <a:lnTo>
                      <a:pt x="29" y="7"/>
                    </a:lnTo>
                    <a:lnTo>
                      <a:pt x="60" y="5"/>
                    </a:lnTo>
                    <a:lnTo>
                      <a:pt x="94" y="2"/>
                    </a:lnTo>
                    <a:lnTo>
                      <a:pt x="128" y="0"/>
                    </a:lnTo>
                    <a:lnTo>
                      <a:pt x="160" y="2"/>
                    </a:lnTo>
                    <a:lnTo>
                      <a:pt x="188" y="5"/>
                    </a:lnTo>
                    <a:lnTo>
                      <a:pt x="212" y="9"/>
                    </a:lnTo>
                    <a:lnTo>
                      <a:pt x="233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3" name="Freeform 29"/>
              <p:cNvSpPr>
                <a:spLocks/>
              </p:cNvSpPr>
              <p:nvPr/>
            </p:nvSpPr>
            <p:spPr bwMode="auto">
              <a:xfrm>
                <a:off x="3068" y="2633"/>
                <a:ext cx="444" cy="4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78"/>
                  </a:cxn>
                  <a:cxn ang="0">
                    <a:pos x="60" y="873"/>
                  </a:cxn>
                  <a:cxn ang="0">
                    <a:pos x="120" y="869"/>
                  </a:cxn>
                  <a:cxn ang="0">
                    <a:pos x="182" y="875"/>
                  </a:cxn>
                  <a:cxn ang="0">
                    <a:pos x="246" y="882"/>
                  </a:cxn>
                  <a:cxn ang="0">
                    <a:pos x="308" y="893"/>
                  </a:cxn>
                  <a:cxn ang="0">
                    <a:pos x="371" y="906"/>
                  </a:cxn>
                  <a:cxn ang="0">
                    <a:pos x="431" y="920"/>
                  </a:cxn>
                  <a:cxn ang="0">
                    <a:pos x="492" y="933"/>
                  </a:cxn>
                  <a:cxn ang="0">
                    <a:pos x="552" y="948"/>
                  </a:cxn>
                  <a:cxn ang="0">
                    <a:pos x="606" y="961"/>
                  </a:cxn>
                  <a:cxn ang="0">
                    <a:pos x="662" y="972"/>
                  </a:cxn>
                  <a:cxn ang="0">
                    <a:pos x="714" y="982"/>
                  </a:cxn>
                  <a:cxn ang="0">
                    <a:pos x="764" y="987"/>
                  </a:cxn>
                  <a:cxn ang="0">
                    <a:pos x="808" y="987"/>
                  </a:cxn>
                  <a:cxn ang="0">
                    <a:pos x="850" y="985"/>
                  </a:cxn>
                  <a:cxn ang="0">
                    <a:pos x="887" y="974"/>
                  </a:cxn>
                  <a:cxn ang="0">
                    <a:pos x="651" y="11"/>
                  </a:cxn>
                  <a:cxn ang="0">
                    <a:pos x="599" y="27"/>
                  </a:cxn>
                  <a:cxn ang="0">
                    <a:pos x="546" y="37"/>
                  </a:cxn>
                  <a:cxn ang="0">
                    <a:pos x="497" y="45"/>
                  </a:cxn>
                  <a:cxn ang="0">
                    <a:pos x="445" y="51"/>
                  </a:cxn>
                  <a:cxn ang="0">
                    <a:pos x="398" y="51"/>
                  </a:cxn>
                  <a:cxn ang="0">
                    <a:pos x="347" y="51"/>
                  </a:cxn>
                  <a:cxn ang="0">
                    <a:pos x="304" y="47"/>
                  </a:cxn>
                  <a:cxn ang="0">
                    <a:pos x="259" y="43"/>
                  </a:cxn>
                  <a:cxn ang="0">
                    <a:pos x="216" y="37"/>
                  </a:cxn>
                  <a:cxn ang="0">
                    <a:pos x="178" y="32"/>
                  </a:cxn>
                  <a:cxn ang="0">
                    <a:pos x="139" y="24"/>
                  </a:cxn>
                  <a:cxn ang="0">
                    <a:pos x="104" y="19"/>
                  </a:cxn>
                  <a:cxn ang="0">
                    <a:pos x="73" y="11"/>
                  </a:cxn>
                  <a:cxn ang="0">
                    <a:pos x="47" y="6"/>
                  </a:cxn>
                  <a:cxn ang="0">
                    <a:pos x="21" y="4"/>
                  </a:cxn>
                  <a:cxn ang="0">
                    <a:pos x="0" y="0"/>
                  </a:cxn>
                </a:cxnLst>
                <a:rect l="0" t="0" r="r" b="b"/>
                <a:pathLst>
                  <a:path w="887" h="987">
                    <a:moveTo>
                      <a:pt x="0" y="0"/>
                    </a:moveTo>
                    <a:lnTo>
                      <a:pt x="0" y="878"/>
                    </a:lnTo>
                    <a:lnTo>
                      <a:pt x="60" y="873"/>
                    </a:lnTo>
                    <a:lnTo>
                      <a:pt x="120" y="869"/>
                    </a:lnTo>
                    <a:lnTo>
                      <a:pt x="182" y="875"/>
                    </a:lnTo>
                    <a:lnTo>
                      <a:pt x="246" y="882"/>
                    </a:lnTo>
                    <a:lnTo>
                      <a:pt x="308" y="893"/>
                    </a:lnTo>
                    <a:lnTo>
                      <a:pt x="371" y="906"/>
                    </a:lnTo>
                    <a:lnTo>
                      <a:pt x="431" y="920"/>
                    </a:lnTo>
                    <a:lnTo>
                      <a:pt x="492" y="933"/>
                    </a:lnTo>
                    <a:lnTo>
                      <a:pt x="552" y="948"/>
                    </a:lnTo>
                    <a:lnTo>
                      <a:pt x="606" y="961"/>
                    </a:lnTo>
                    <a:lnTo>
                      <a:pt x="662" y="972"/>
                    </a:lnTo>
                    <a:lnTo>
                      <a:pt x="714" y="982"/>
                    </a:lnTo>
                    <a:lnTo>
                      <a:pt x="764" y="987"/>
                    </a:lnTo>
                    <a:lnTo>
                      <a:pt x="808" y="987"/>
                    </a:lnTo>
                    <a:lnTo>
                      <a:pt x="850" y="985"/>
                    </a:lnTo>
                    <a:lnTo>
                      <a:pt x="887" y="974"/>
                    </a:lnTo>
                    <a:lnTo>
                      <a:pt x="651" y="11"/>
                    </a:lnTo>
                    <a:lnTo>
                      <a:pt x="599" y="27"/>
                    </a:lnTo>
                    <a:lnTo>
                      <a:pt x="546" y="37"/>
                    </a:lnTo>
                    <a:lnTo>
                      <a:pt x="497" y="45"/>
                    </a:lnTo>
                    <a:lnTo>
                      <a:pt x="445" y="51"/>
                    </a:lnTo>
                    <a:lnTo>
                      <a:pt x="398" y="51"/>
                    </a:lnTo>
                    <a:lnTo>
                      <a:pt x="347" y="51"/>
                    </a:lnTo>
                    <a:lnTo>
                      <a:pt x="304" y="47"/>
                    </a:lnTo>
                    <a:lnTo>
                      <a:pt x="259" y="43"/>
                    </a:lnTo>
                    <a:lnTo>
                      <a:pt x="216" y="37"/>
                    </a:lnTo>
                    <a:lnTo>
                      <a:pt x="178" y="32"/>
                    </a:lnTo>
                    <a:lnTo>
                      <a:pt x="139" y="24"/>
                    </a:lnTo>
                    <a:lnTo>
                      <a:pt x="104" y="19"/>
                    </a:lnTo>
                    <a:lnTo>
                      <a:pt x="73" y="11"/>
                    </a:lnTo>
                    <a:lnTo>
                      <a:pt x="47" y="6"/>
                    </a:lnTo>
                    <a:lnTo>
                      <a:pt x="2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4" name="Freeform 30"/>
              <p:cNvSpPr>
                <a:spLocks/>
              </p:cNvSpPr>
              <p:nvPr/>
            </p:nvSpPr>
            <p:spPr bwMode="auto">
              <a:xfrm>
                <a:off x="3409" y="2669"/>
                <a:ext cx="216" cy="5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2" y="906"/>
                  </a:cxn>
                  <a:cxn ang="0">
                    <a:pos x="233" y="920"/>
                  </a:cxn>
                  <a:cxn ang="0">
                    <a:pos x="251" y="940"/>
                  </a:cxn>
                  <a:cxn ang="0">
                    <a:pos x="274" y="967"/>
                  </a:cxn>
                  <a:cxn ang="0">
                    <a:pos x="300" y="993"/>
                  </a:cxn>
                  <a:cxn ang="0">
                    <a:pos x="330" y="1021"/>
                  </a:cxn>
                  <a:cxn ang="0">
                    <a:pos x="364" y="1050"/>
                  </a:cxn>
                  <a:cxn ang="0">
                    <a:pos x="398" y="1074"/>
                  </a:cxn>
                  <a:cxn ang="0">
                    <a:pos x="431" y="1094"/>
                  </a:cxn>
                  <a:cxn ang="0">
                    <a:pos x="101" y="126"/>
                  </a:cxn>
                  <a:cxn ang="0">
                    <a:pos x="92" y="115"/>
                  </a:cxn>
                  <a:cxn ang="0">
                    <a:pos x="78" y="100"/>
                  </a:cxn>
                  <a:cxn ang="0">
                    <a:pos x="62" y="85"/>
                  </a:cxn>
                  <a:cxn ang="0">
                    <a:pos x="47" y="66"/>
                  </a:cxn>
                  <a:cxn ang="0">
                    <a:pos x="34" y="47"/>
                  </a:cxn>
                  <a:cxn ang="0">
                    <a:pos x="21" y="32"/>
                  </a:cxn>
                  <a:cxn ang="0">
                    <a:pos x="7" y="13"/>
                  </a:cxn>
                  <a:cxn ang="0">
                    <a:pos x="0" y="0"/>
                  </a:cxn>
                </a:cxnLst>
                <a:rect l="0" t="0" r="r" b="b"/>
                <a:pathLst>
                  <a:path w="431" h="1094">
                    <a:moveTo>
                      <a:pt x="0" y="0"/>
                    </a:moveTo>
                    <a:lnTo>
                      <a:pt x="222" y="906"/>
                    </a:lnTo>
                    <a:lnTo>
                      <a:pt x="233" y="920"/>
                    </a:lnTo>
                    <a:lnTo>
                      <a:pt x="251" y="940"/>
                    </a:lnTo>
                    <a:lnTo>
                      <a:pt x="274" y="967"/>
                    </a:lnTo>
                    <a:lnTo>
                      <a:pt x="300" y="993"/>
                    </a:lnTo>
                    <a:lnTo>
                      <a:pt x="330" y="1021"/>
                    </a:lnTo>
                    <a:lnTo>
                      <a:pt x="364" y="1050"/>
                    </a:lnTo>
                    <a:lnTo>
                      <a:pt x="398" y="1074"/>
                    </a:lnTo>
                    <a:lnTo>
                      <a:pt x="431" y="1094"/>
                    </a:lnTo>
                    <a:lnTo>
                      <a:pt x="101" y="126"/>
                    </a:lnTo>
                    <a:lnTo>
                      <a:pt x="92" y="115"/>
                    </a:lnTo>
                    <a:lnTo>
                      <a:pt x="78" y="100"/>
                    </a:lnTo>
                    <a:lnTo>
                      <a:pt x="62" y="85"/>
                    </a:lnTo>
                    <a:lnTo>
                      <a:pt x="47" y="66"/>
                    </a:lnTo>
                    <a:lnTo>
                      <a:pt x="34" y="47"/>
                    </a:lnTo>
                    <a:lnTo>
                      <a:pt x="21" y="32"/>
                    </a:lnTo>
                    <a:lnTo>
                      <a:pt x="7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B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5" name="Freeform 31"/>
              <p:cNvSpPr>
                <a:spLocks/>
              </p:cNvSpPr>
              <p:nvPr/>
            </p:nvSpPr>
            <p:spPr bwMode="auto">
              <a:xfrm>
                <a:off x="2413" y="2630"/>
                <a:ext cx="487" cy="505"/>
              </a:xfrm>
              <a:custGeom>
                <a:avLst/>
                <a:gdLst/>
                <a:ahLst/>
                <a:cxnLst>
                  <a:cxn ang="0">
                    <a:pos x="246" y="608"/>
                  </a:cxn>
                  <a:cxn ang="0">
                    <a:pos x="128" y="574"/>
                  </a:cxn>
                  <a:cxn ang="0">
                    <a:pos x="54" y="514"/>
                  </a:cxn>
                  <a:cxn ang="0">
                    <a:pos x="15" y="433"/>
                  </a:cxn>
                  <a:cxn ang="0">
                    <a:pos x="0" y="341"/>
                  </a:cxn>
                  <a:cxn ang="0">
                    <a:pos x="5" y="244"/>
                  </a:cxn>
                  <a:cxn ang="0">
                    <a:pos x="20" y="152"/>
                  </a:cxn>
                  <a:cxn ang="0">
                    <a:pos x="39" y="69"/>
                  </a:cxn>
                  <a:cxn ang="0">
                    <a:pos x="52" y="0"/>
                  </a:cxn>
                  <a:cxn ang="0">
                    <a:pos x="81" y="13"/>
                  </a:cxn>
                  <a:cxn ang="0">
                    <a:pos x="107" y="24"/>
                  </a:cxn>
                  <a:cxn ang="0">
                    <a:pos x="136" y="35"/>
                  </a:cxn>
                  <a:cxn ang="0">
                    <a:pos x="165" y="39"/>
                  </a:cxn>
                  <a:cxn ang="0">
                    <a:pos x="193" y="48"/>
                  </a:cxn>
                  <a:cxn ang="0">
                    <a:pos x="225" y="52"/>
                  </a:cxn>
                  <a:cxn ang="0">
                    <a:pos x="253" y="56"/>
                  </a:cxn>
                  <a:cxn ang="0">
                    <a:pos x="283" y="58"/>
                  </a:cxn>
                  <a:cxn ang="0">
                    <a:pos x="332" y="58"/>
                  </a:cxn>
                  <a:cxn ang="0">
                    <a:pos x="382" y="58"/>
                  </a:cxn>
                  <a:cxn ang="0">
                    <a:pos x="431" y="56"/>
                  </a:cxn>
                  <a:cxn ang="0">
                    <a:pos x="478" y="50"/>
                  </a:cxn>
                  <a:cxn ang="0">
                    <a:pos x="529" y="45"/>
                  </a:cxn>
                  <a:cxn ang="0">
                    <a:pos x="576" y="39"/>
                  </a:cxn>
                  <a:cxn ang="0">
                    <a:pos x="623" y="37"/>
                  </a:cxn>
                  <a:cxn ang="0">
                    <a:pos x="667" y="35"/>
                  </a:cxn>
                  <a:cxn ang="0">
                    <a:pos x="711" y="35"/>
                  </a:cxn>
                  <a:cxn ang="0">
                    <a:pos x="754" y="39"/>
                  </a:cxn>
                  <a:cxn ang="0">
                    <a:pos x="795" y="45"/>
                  </a:cxn>
                  <a:cxn ang="0">
                    <a:pos x="835" y="56"/>
                  </a:cxn>
                  <a:cxn ang="0">
                    <a:pos x="874" y="74"/>
                  </a:cxn>
                  <a:cxn ang="0">
                    <a:pos x="908" y="95"/>
                  </a:cxn>
                  <a:cxn ang="0">
                    <a:pos x="942" y="123"/>
                  </a:cxn>
                  <a:cxn ang="0">
                    <a:pos x="973" y="157"/>
                  </a:cxn>
                  <a:cxn ang="0">
                    <a:pos x="973" y="1009"/>
                  </a:cxn>
                  <a:cxn ang="0">
                    <a:pos x="921" y="969"/>
                  </a:cxn>
                  <a:cxn ang="0">
                    <a:pos x="868" y="938"/>
                  </a:cxn>
                  <a:cxn ang="0">
                    <a:pos x="816" y="914"/>
                  </a:cxn>
                  <a:cxn ang="0">
                    <a:pos x="764" y="898"/>
                  </a:cxn>
                  <a:cxn ang="0">
                    <a:pos x="714" y="885"/>
                  </a:cxn>
                  <a:cxn ang="0">
                    <a:pos x="667" y="878"/>
                  </a:cxn>
                  <a:cxn ang="0">
                    <a:pos x="620" y="870"/>
                  </a:cxn>
                  <a:cxn ang="0">
                    <a:pos x="576" y="861"/>
                  </a:cxn>
                  <a:cxn ang="0">
                    <a:pos x="536" y="851"/>
                  </a:cxn>
                  <a:cxn ang="0">
                    <a:pos x="497" y="840"/>
                  </a:cxn>
                  <a:cxn ang="0">
                    <a:pos x="461" y="822"/>
                  </a:cxn>
                  <a:cxn ang="0">
                    <a:pos x="429" y="799"/>
                  </a:cxn>
                  <a:cxn ang="0">
                    <a:pos x="400" y="767"/>
                  </a:cxn>
                  <a:cxn ang="0">
                    <a:pos x="377" y="728"/>
                  </a:cxn>
                  <a:cxn ang="0">
                    <a:pos x="358" y="675"/>
                  </a:cxn>
                  <a:cxn ang="0">
                    <a:pos x="343" y="611"/>
                  </a:cxn>
                  <a:cxn ang="0">
                    <a:pos x="330" y="611"/>
                  </a:cxn>
                  <a:cxn ang="0">
                    <a:pos x="317" y="611"/>
                  </a:cxn>
                  <a:cxn ang="0">
                    <a:pos x="303" y="611"/>
                  </a:cxn>
                  <a:cxn ang="0">
                    <a:pos x="290" y="611"/>
                  </a:cxn>
                  <a:cxn ang="0">
                    <a:pos x="279" y="611"/>
                  </a:cxn>
                  <a:cxn ang="0">
                    <a:pos x="266" y="611"/>
                  </a:cxn>
                  <a:cxn ang="0">
                    <a:pos x="256" y="608"/>
                  </a:cxn>
                  <a:cxn ang="0">
                    <a:pos x="246" y="608"/>
                  </a:cxn>
                </a:cxnLst>
                <a:rect l="0" t="0" r="r" b="b"/>
                <a:pathLst>
                  <a:path w="973" h="1009">
                    <a:moveTo>
                      <a:pt x="246" y="608"/>
                    </a:moveTo>
                    <a:lnTo>
                      <a:pt x="128" y="574"/>
                    </a:lnTo>
                    <a:lnTo>
                      <a:pt x="54" y="514"/>
                    </a:lnTo>
                    <a:lnTo>
                      <a:pt x="15" y="433"/>
                    </a:lnTo>
                    <a:lnTo>
                      <a:pt x="0" y="341"/>
                    </a:lnTo>
                    <a:lnTo>
                      <a:pt x="5" y="244"/>
                    </a:lnTo>
                    <a:lnTo>
                      <a:pt x="20" y="152"/>
                    </a:lnTo>
                    <a:lnTo>
                      <a:pt x="39" y="69"/>
                    </a:lnTo>
                    <a:lnTo>
                      <a:pt x="52" y="0"/>
                    </a:lnTo>
                    <a:lnTo>
                      <a:pt x="81" y="13"/>
                    </a:lnTo>
                    <a:lnTo>
                      <a:pt x="107" y="24"/>
                    </a:lnTo>
                    <a:lnTo>
                      <a:pt x="136" y="35"/>
                    </a:lnTo>
                    <a:lnTo>
                      <a:pt x="165" y="39"/>
                    </a:lnTo>
                    <a:lnTo>
                      <a:pt x="193" y="48"/>
                    </a:lnTo>
                    <a:lnTo>
                      <a:pt x="225" y="52"/>
                    </a:lnTo>
                    <a:lnTo>
                      <a:pt x="253" y="56"/>
                    </a:lnTo>
                    <a:lnTo>
                      <a:pt x="283" y="58"/>
                    </a:lnTo>
                    <a:lnTo>
                      <a:pt x="332" y="58"/>
                    </a:lnTo>
                    <a:lnTo>
                      <a:pt x="382" y="58"/>
                    </a:lnTo>
                    <a:lnTo>
                      <a:pt x="431" y="56"/>
                    </a:lnTo>
                    <a:lnTo>
                      <a:pt x="478" y="50"/>
                    </a:lnTo>
                    <a:lnTo>
                      <a:pt x="529" y="45"/>
                    </a:lnTo>
                    <a:lnTo>
                      <a:pt x="576" y="39"/>
                    </a:lnTo>
                    <a:lnTo>
                      <a:pt x="623" y="37"/>
                    </a:lnTo>
                    <a:lnTo>
                      <a:pt x="667" y="35"/>
                    </a:lnTo>
                    <a:lnTo>
                      <a:pt x="711" y="35"/>
                    </a:lnTo>
                    <a:lnTo>
                      <a:pt x="754" y="39"/>
                    </a:lnTo>
                    <a:lnTo>
                      <a:pt x="795" y="45"/>
                    </a:lnTo>
                    <a:lnTo>
                      <a:pt x="835" y="56"/>
                    </a:lnTo>
                    <a:lnTo>
                      <a:pt x="874" y="74"/>
                    </a:lnTo>
                    <a:lnTo>
                      <a:pt x="908" y="95"/>
                    </a:lnTo>
                    <a:lnTo>
                      <a:pt x="942" y="123"/>
                    </a:lnTo>
                    <a:lnTo>
                      <a:pt x="973" y="157"/>
                    </a:lnTo>
                    <a:lnTo>
                      <a:pt x="973" y="1009"/>
                    </a:lnTo>
                    <a:lnTo>
                      <a:pt x="921" y="969"/>
                    </a:lnTo>
                    <a:lnTo>
                      <a:pt x="868" y="938"/>
                    </a:lnTo>
                    <a:lnTo>
                      <a:pt x="816" y="914"/>
                    </a:lnTo>
                    <a:lnTo>
                      <a:pt x="764" y="898"/>
                    </a:lnTo>
                    <a:lnTo>
                      <a:pt x="714" y="885"/>
                    </a:lnTo>
                    <a:lnTo>
                      <a:pt x="667" y="878"/>
                    </a:lnTo>
                    <a:lnTo>
                      <a:pt x="620" y="870"/>
                    </a:lnTo>
                    <a:lnTo>
                      <a:pt x="576" y="861"/>
                    </a:lnTo>
                    <a:lnTo>
                      <a:pt x="536" y="851"/>
                    </a:lnTo>
                    <a:lnTo>
                      <a:pt x="497" y="840"/>
                    </a:lnTo>
                    <a:lnTo>
                      <a:pt x="461" y="822"/>
                    </a:lnTo>
                    <a:lnTo>
                      <a:pt x="429" y="799"/>
                    </a:lnTo>
                    <a:lnTo>
                      <a:pt x="400" y="767"/>
                    </a:lnTo>
                    <a:lnTo>
                      <a:pt x="377" y="728"/>
                    </a:lnTo>
                    <a:lnTo>
                      <a:pt x="358" y="675"/>
                    </a:lnTo>
                    <a:lnTo>
                      <a:pt x="343" y="611"/>
                    </a:lnTo>
                    <a:lnTo>
                      <a:pt x="330" y="611"/>
                    </a:lnTo>
                    <a:lnTo>
                      <a:pt x="317" y="611"/>
                    </a:lnTo>
                    <a:lnTo>
                      <a:pt x="303" y="611"/>
                    </a:lnTo>
                    <a:lnTo>
                      <a:pt x="290" y="611"/>
                    </a:lnTo>
                    <a:lnTo>
                      <a:pt x="279" y="611"/>
                    </a:lnTo>
                    <a:lnTo>
                      <a:pt x="266" y="611"/>
                    </a:lnTo>
                    <a:lnTo>
                      <a:pt x="256" y="608"/>
                    </a:lnTo>
                    <a:lnTo>
                      <a:pt x="246" y="608"/>
                    </a:lnTo>
                    <a:close/>
                  </a:path>
                </a:pathLst>
              </a:custGeom>
              <a:solidFill>
                <a:srgbClr val="CC99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6" name="Freeform 32"/>
              <p:cNvSpPr>
                <a:spLocks/>
              </p:cNvSpPr>
              <p:nvPr/>
            </p:nvSpPr>
            <p:spPr bwMode="auto">
              <a:xfrm>
                <a:off x="2419" y="2883"/>
                <a:ext cx="210" cy="1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28"/>
                  </a:cxn>
                  <a:cxn ang="0">
                    <a:pos x="47" y="55"/>
                  </a:cxn>
                  <a:cxn ang="0">
                    <a:pos x="77" y="79"/>
                  </a:cxn>
                  <a:cxn ang="0">
                    <a:pos x="114" y="96"/>
                  </a:cxn>
                  <a:cxn ang="0">
                    <a:pos x="159" y="115"/>
                  </a:cxn>
                  <a:cxn ang="0">
                    <a:pos x="203" y="126"/>
                  </a:cxn>
                  <a:cxn ang="0">
                    <a:pos x="255" y="133"/>
                  </a:cxn>
                  <a:cxn ang="0">
                    <a:pos x="308" y="133"/>
                  </a:cxn>
                  <a:cxn ang="0">
                    <a:pos x="311" y="154"/>
                  </a:cxn>
                  <a:cxn ang="0">
                    <a:pos x="315" y="180"/>
                  </a:cxn>
                  <a:cxn ang="0">
                    <a:pos x="324" y="204"/>
                  </a:cxn>
                  <a:cxn ang="0">
                    <a:pos x="334" y="229"/>
                  </a:cxn>
                  <a:cxn ang="0">
                    <a:pos x="347" y="259"/>
                  </a:cxn>
                  <a:cxn ang="0">
                    <a:pos x="368" y="282"/>
                  </a:cxn>
                  <a:cxn ang="0">
                    <a:pos x="392" y="308"/>
                  </a:cxn>
                  <a:cxn ang="0">
                    <a:pos x="420" y="329"/>
                  </a:cxn>
                  <a:cxn ang="0">
                    <a:pos x="379" y="321"/>
                  </a:cxn>
                  <a:cxn ang="0">
                    <a:pos x="339" y="314"/>
                  </a:cxn>
                  <a:cxn ang="0">
                    <a:pos x="302" y="304"/>
                  </a:cxn>
                  <a:cxn ang="0">
                    <a:pos x="266" y="291"/>
                  </a:cxn>
                  <a:cxn ang="0">
                    <a:pos x="229" y="274"/>
                  </a:cxn>
                  <a:cxn ang="0">
                    <a:pos x="198" y="259"/>
                  </a:cxn>
                  <a:cxn ang="0">
                    <a:pos x="167" y="240"/>
                  </a:cxn>
                  <a:cxn ang="0">
                    <a:pos x="137" y="220"/>
                  </a:cxn>
                  <a:cxn ang="0">
                    <a:pos x="112" y="199"/>
                  </a:cxn>
                  <a:cxn ang="0">
                    <a:pos x="86" y="175"/>
                  </a:cxn>
                  <a:cxn ang="0">
                    <a:pos x="64" y="152"/>
                  </a:cxn>
                  <a:cxn ang="0">
                    <a:pos x="47" y="122"/>
                  </a:cxn>
                  <a:cxn ang="0">
                    <a:pos x="30" y="96"/>
                  </a:cxn>
                  <a:cxn ang="0">
                    <a:pos x="17" y="65"/>
                  </a:cxn>
                  <a:cxn ang="0">
                    <a:pos x="7" y="34"/>
                  </a:cxn>
                  <a:cxn ang="0">
                    <a:pos x="0" y="0"/>
                  </a:cxn>
                </a:cxnLst>
                <a:rect l="0" t="0" r="r" b="b"/>
                <a:pathLst>
                  <a:path w="420" h="329">
                    <a:moveTo>
                      <a:pt x="0" y="0"/>
                    </a:moveTo>
                    <a:lnTo>
                      <a:pt x="20" y="28"/>
                    </a:lnTo>
                    <a:lnTo>
                      <a:pt x="47" y="55"/>
                    </a:lnTo>
                    <a:lnTo>
                      <a:pt x="77" y="79"/>
                    </a:lnTo>
                    <a:lnTo>
                      <a:pt x="114" y="96"/>
                    </a:lnTo>
                    <a:lnTo>
                      <a:pt x="159" y="115"/>
                    </a:lnTo>
                    <a:lnTo>
                      <a:pt x="203" y="126"/>
                    </a:lnTo>
                    <a:lnTo>
                      <a:pt x="255" y="133"/>
                    </a:lnTo>
                    <a:lnTo>
                      <a:pt x="308" y="133"/>
                    </a:lnTo>
                    <a:lnTo>
                      <a:pt x="311" y="154"/>
                    </a:lnTo>
                    <a:lnTo>
                      <a:pt x="315" y="180"/>
                    </a:lnTo>
                    <a:lnTo>
                      <a:pt x="324" y="204"/>
                    </a:lnTo>
                    <a:lnTo>
                      <a:pt x="334" y="229"/>
                    </a:lnTo>
                    <a:lnTo>
                      <a:pt x="347" y="259"/>
                    </a:lnTo>
                    <a:lnTo>
                      <a:pt x="368" y="282"/>
                    </a:lnTo>
                    <a:lnTo>
                      <a:pt x="392" y="308"/>
                    </a:lnTo>
                    <a:lnTo>
                      <a:pt x="420" y="329"/>
                    </a:lnTo>
                    <a:lnTo>
                      <a:pt x="379" y="321"/>
                    </a:lnTo>
                    <a:lnTo>
                      <a:pt x="339" y="314"/>
                    </a:lnTo>
                    <a:lnTo>
                      <a:pt x="302" y="304"/>
                    </a:lnTo>
                    <a:lnTo>
                      <a:pt x="266" y="291"/>
                    </a:lnTo>
                    <a:lnTo>
                      <a:pt x="229" y="274"/>
                    </a:lnTo>
                    <a:lnTo>
                      <a:pt x="198" y="259"/>
                    </a:lnTo>
                    <a:lnTo>
                      <a:pt x="167" y="240"/>
                    </a:lnTo>
                    <a:lnTo>
                      <a:pt x="137" y="220"/>
                    </a:lnTo>
                    <a:lnTo>
                      <a:pt x="112" y="199"/>
                    </a:lnTo>
                    <a:lnTo>
                      <a:pt x="86" y="175"/>
                    </a:lnTo>
                    <a:lnTo>
                      <a:pt x="64" y="152"/>
                    </a:lnTo>
                    <a:lnTo>
                      <a:pt x="47" y="122"/>
                    </a:lnTo>
                    <a:lnTo>
                      <a:pt x="30" y="96"/>
                    </a:lnTo>
                    <a:lnTo>
                      <a:pt x="17" y="65"/>
                    </a:lnTo>
                    <a:lnTo>
                      <a:pt x="7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7" name="Freeform 33"/>
              <p:cNvSpPr>
                <a:spLocks/>
              </p:cNvSpPr>
              <p:nvPr/>
            </p:nvSpPr>
            <p:spPr bwMode="auto">
              <a:xfrm>
                <a:off x="2295" y="2648"/>
                <a:ext cx="449" cy="484"/>
              </a:xfrm>
              <a:custGeom>
                <a:avLst/>
                <a:gdLst/>
                <a:ahLst/>
                <a:cxnLst>
                  <a:cxn ang="0">
                    <a:pos x="225" y="0"/>
                  </a:cxn>
                  <a:cxn ang="0">
                    <a:pos x="251" y="4"/>
                  </a:cxn>
                  <a:cxn ang="0">
                    <a:pos x="63" y="764"/>
                  </a:cxn>
                  <a:cxn ang="0">
                    <a:pos x="84" y="805"/>
                  </a:cxn>
                  <a:cxn ang="0">
                    <a:pos x="112" y="839"/>
                  </a:cxn>
                  <a:cxn ang="0">
                    <a:pos x="144" y="869"/>
                  </a:cxn>
                  <a:cxn ang="0">
                    <a:pos x="183" y="887"/>
                  </a:cxn>
                  <a:cxn ang="0">
                    <a:pos x="225" y="899"/>
                  </a:cxn>
                  <a:cxn ang="0">
                    <a:pos x="270" y="908"/>
                  </a:cxn>
                  <a:cxn ang="0">
                    <a:pos x="317" y="912"/>
                  </a:cxn>
                  <a:cxn ang="0">
                    <a:pos x="367" y="910"/>
                  </a:cxn>
                  <a:cxn ang="0">
                    <a:pos x="416" y="905"/>
                  </a:cxn>
                  <a:cxn ang="0">
                    <a:pos x="468" y="899"/>
                  </a:cxn>
                  <a:cxn ang="0">
                    <a:pos x="519" y="890"/>
                  </a:cxn>
                  <a:cxn ang="0">
                    <a:pos x="568" y="879"/>
                  </a:cxn>
                  <a:cxn ang="0">
                    <a:pos x="618" y="869"/>
                  </a:cxn>
                  <a:cxn ang="0">
                    <a:pos x="662" y="858"/>
                  </a:cxn>
                  <a:cxn ang="0">
                    <a:pos x="707" y="848"/>
                  </a:cxn>
                  <a:cxn ang="0">
                    <a:pos x="746" y="839"/>
                  </a:cxn>
                  <a:cxn ang="0">
                    <a:pos x="765" y="843"/>
                  </a:cxn>
                  <a:cxn ang="0">
                    <a:pos x="783" y="845"/>
                  </a:cxn>
                  <a:cxn ang="0">
                    <a:pos x="801" y="845"/>
                  </a:cxn>
                  <a:cxn ang="0">
                    <a:pos x="819" y="848"/>
                  </a:cxn>
                  <a:cxn ang="0">
                    <a:pos x="835" y="852"/>
                  </a:cxn>
                  <a:cxn ang="0">
                    <a:pos x="853" y="856"/>
                  </a:cxn>
                  <a:cxn ang="0">
                    <a:pos x="874" y="861"/>
                  </a:cxn>
                  <a:cxn ang="0">
                    <a:pos x="898" y="865"/>
                  </a:cxn>
                  <a:cxn ang="0">
                    <a:pos x="827" y="865"/>
                  </a:cxn>
                  <a:cxn ang="0">
                    <a:pos x="759" y="871"/>
                  </a:cxn>
                  <a:cxn ang="0">
                    <a:pos x="699" y="879"/>
                  </a:cxn>
                  <a:cxn ang="0">
                    <a:pos x="644" y="890"/>
                  </a:cxn>
                  <a:cxn ang="0">
                    <a:pos x="592" y="903"/>
                  </a:cxn>
                  <a:cxn ang="0">
                    <a:pos x="542" y="916"/>
                  </a:cxn>
                  <a:cxn ang="0">
                    <a:pos x="492" y="929"/>
                  </a:cxn>
                  <a:cxn ang="0">
                    <a:pos x="445" y="942"/>
                  </a:cxn>
                  <a:cxn ang="0">
                    <a:pos x="397" y="952"/>
                  </a:cxn>
                  <a:cxn ang="0">
                    <a:pos x="350" y="963"/>
                  </a:cxn>
                  <a:cxn ang="0">
                    <a:pos x="301" y="968"/>
                  </a:cxn>
                  <a:cxn ang="0">
                    <a:pos x="249" y="968"/>
                  </a:cxn>
                  <a:cxn ang="0">
                    <a:pos x="194" y="965"/>
                  </a:cxn>
                  <a:cxn ang="0">
                    <a:pos x="134" y="955"/>
                  </a:cxn>
                  <a:cxn ang="0">
                    <a:pos x="71" y="937"/>
                  </a:cxn>
                  <a:cxn ang="0">
                    <a:pos x="0" y="912"/>
                  </a:cxn>
                  <a:cxn ang="0">
                    <a:pos x="225" y="0"/>
                  </a:cxn>
                </a:cxnLst>
                <a:rect l="0" t="0" r="r" b="b"/>
                <a:pathLst>
                  <a:path w="898" h="968">
                    <a:moveTo>
                      <a:pt x="225" y="0"/>
                    </a:moveTo>
                    <a:lnTo>
                      <a:pt x="251" y="4"/>
                    </a:lnTo>
                    <a:lnTo>
                      <a:pt x="63" y="764"/>
                    </a:lnTo>
                    <a:lnTo>
                      <a:pt x="84" y="805"/>
                    </a:lnTo>
                    <a:lnTo>
                      <a:pt x="112" y="839"/>
                    </a:lnTo>
                    <a:lnTo>
                      <a:pt x="144" y="869"/>
                    </a:lnTo>
                    <a:lnTo>
                      <a:pt x="183" y="887"/>
                    </a:lnTo>
                    <a:lnTo>
                      <a:pt x="225" y="899"/>
                    </a:lnTo>
                    <a:lnTo>
                      <a:pt x="270" y="908"/>
                    </a:lnTo>
                    <a:lnTo>
                      <a:pt x="317" y="912"/>
                    </a:lnTo>
                    <a:lnTo>
                      <a:pt x="367" y="910"/>
                    </a:lnTo>
                    <a:lnTo>
                      <a:pt x="416" y="905"/>
                    </a:lnTo>
                    <a:lnTo>
                      <a:pt x="468" y="899"/>
                    </a:lnTo>
                    <a:lnTo>
                      <a:pt x="519" y="890"/>
                    </a:lnTo>
                    <a:lnTo>
                      <a:pt x="568" y="879"/>
                    </a:lnTo>
                    <a:lnTo>
                      <a:pt x="618" y="869"/>
                    </a:lnTo>
                    <a:lnTo>
                      <a:pt x="662" y="858"/>
                    </a:lnTo>
                    <a:lnTo>
                      <a:pt x="707" y="848"/>
                    </a:lnTo>
                    <a:lnTo>
                      <a:pt x="746" y="839"/>
                    </a:lnTo>
                    <a:lnTo>
                      <a:pt x="765" y="843"/>
                    </a:lnTo>
                    <a:lnTo>
                      <a:pt x="783" y="845"/>
                    </a:lnTo>
                    <a:lnTo>
                      <a:pt x="801" y="845"/>
                    </a:lnTo>
                    <a:lnTo>
                      <a:pt x="819" y="848"/>
                    </a:lnTo>
                    <a:lnTo>
                      <a:pt x="835" y="852"/>
                    </a:lnTo>
                    <a:lnTo>
                      <a:pt x="853" y="856"/>
                    </a:lnTo>
                    <a:lnTo>
                      <a:pt x="874" y="861"/>
                    </a:lnTo>
                    <a:lnTo>
                      <a:pt x="898" y="865"/>
                    </a:lnTo>
                    <a:lnTo>
                      <a:pt x="827" y="865"/>
                    </a:lnTo>
                    <a:lnTo>
                      <a:pt x="759" y="871"/>
                    </a:lnTo>
                    <a:lnTo>
                      <a:pt x="699" y="879"/>
                    </a:lnTo>
                    <a:lnTo>
                      <a:pt x="644" y="890"/>
                    </a:lnTo>
                    <a:lnTo>
                      <a:pt x="592" y="903"/>
                    </a:lnTo>
                    <a:lnTo>
                      <a:pt x="542" y="916"/>
                    </a:lnTo>
                    <a:lnTo>
                      <a:pt x="492" y="929"/>
                    </a:lnTo>
                    <a:lnTo>
                      <a:pt x="445" y="942"/>
                    </a:lnTo>
                    <a:lnTo>
                      <a:pt x="397" y="952"/>
                    </a:lnTo>
                    <a:lnTo>
                      <a:pt x="350" y="963"/>
                    </a:lnTo>
                    <a:lnTo>
                      <a:pt x="301" y="968"/>
                    </a:lnTo>
                    <a:lnTo>
                      <a:pt x="249" y="968"/>
                    </a:lnTo>
                    <a:lnTo>
                      <a:pt x="194" y="965"/>
                    </a:lnTo>
                    <a:lnTo>
                      <a:pt x="134" y="955"/>
                    </a:lnTo>
                    <a:lnTo>
                      <a:pt x="71" y="937"/>
                    </a:lnTo>
                    <a:lnTo>
                      <a:pt x="0" y="912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8" name="Freeform 34"/>
              <p:cNvSpPr>
                <a:spLocks/>
              </p:cNvSpPr>
              <p:nvPr/>
            </p:nvSpPr>
            <p:spPr bwMode="auto">
              <a:xfrm>
                <a:off x="2911" y="2633"/>
                <a:ext cx="157" cy="509"/>
              </a:xfrm>
              <a:custGeom>
                <a:avLst/>
                <a:gdLst/>
                <a:ahLst/>
                <a:cxnLst>
                  <a:cxn ang="0">
                    <a:pos x="0" y="171"/>
                  </a:cxn>
                  <a:cxn ang="0">
                    <a:pos x="50" y="126"/>
                  </a:cxn>
                  <a:cxn ang="0">
                    <a:pos x="94" y="90"/>
                  </a:cxn>
                  <a:cxn ang="0">
                    <a:pos x="137" y="60"/>
                  </a:cxn>
                  <a:cxn ang="0">
                    <a:pos x="176" y="37"/>
                  </a:cxn>
                  <a:cxn ang="0">
                    <a:pos x="212" y="21"/>
                  </a:cxn>
                  <a:cxn ang="0">
                    <a:pos x="249" y="8"/>
                  </a:cxn>
                  <a:cxn ang="0">
                    <a:pos x="283" y="4"/>
                  </a:cxn>
                  <a:cxn ang="0">
                    <a:pos x="315" y="0"/>
                  </a:cxn>
                  <a:cxn ang="0">
                    <a:pos x="315" y="878"/>
                  </a:cxn>
                  <a:cxn ang="0">
                    <a:pos x="278" y="882"/>
                  </a:cxn>
                  <a:cxn ang="0">
                    <a:pos x="242" y="891"/>
                  </a:cxn>
                  <a:cxn ang="0">
                    <a:pos x="202" y="904"/>
                  </a:cxn>
                  <a:cxn ang="0">
                    <a:pos x="163" y="917"/>
                  </a:cxn>
                  <a:cxn ang="0">
                    <a:pos x="124" y="935"/>
                  </a:cxn>
                  <a:cxn ang="0">
                    <a:pos x="81" y="959"/>
                  </a:cxn>
                  <a:cxn ang="0">
                    <a:pos x="43" y="987"/>
                  </a:cxn>
                  <a:cxn ang="0">
                    <a:pos x="0" y="1019"/>
                  </a:cxn>
                  <a:cxn ang="0">
                    <a:pos x="0" y="171"/>
                  </a:cxn>
                </a:cxnLst>
                <a:rect l="0" t="0" r="r" b="b"/>
                <a:pathLst>
                  <a:path w="315" h="1019">
                    <a:moveTo>
                      <a:pt x="0" y="171"/>
                    </a:moveTo>
                    <a:lnTo>
                      <a:pt x="50" y="126"/>
                    </a:lnTo>
                    <a:lnTo>
                      <a:pt x="94" y="90"/>
                    </a:lnTo>
                    <a:lnTo>
                      <a:pt x="137" y="60"/>
                    </a:lnTo>
                    <a:lnTo>
                      <a:pt x="176" y="37"/>
                    </a:lnTo>
                    <a:lnTo>
                      <a:pt x="212" y="21"/>
                    </a:lnTo>
                    <a:lnTo>
                      <a:pt x="249" y="8"/>
                    </a:lnTo>
                    <a:lnTo>
                      <a:pt x="283" y="4"/>
                    </a:lnTo>
                    <a:lnTo>
                      <a:pt x="315" y="0"/>
                    </a:lnTo>
                    <a:lnTo>
                      <a:pt x="315" y="878"/>
                    </a:lnTo>
                    <a:lnTo>
                      <a:pt x="278" y="882"/>
                    </a:lnTo>
                    <a:lnTo>
                      <a:pt x="242" y="891"/>
                    </a:lnTo>
                    <a:lnTo>
                      <a:pt x="202" y="904"/>
                    </a:lnTo>
                    <a:lnTo>
                      <a:pt x="163" y="917"/>
                    </a:lnTo>
                    <a:lnTo>
                      <a:pt x="124" y="935"/>
                    </a:lnTo>
                    <a:lnTo>
                      <a:pt x="81" y="959"/>
                    </a:lnTo>
                    <a:lnTo>
                      <a:pt x="43" y="987"/>
                    </a:lnTo>
                    <a:lnTo>
                      <a:pt x="0" y="1019"/>
                    </a:lnTo>
                    <a:lnTo>
                      <a:pt x="0" y="171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9" name="Freeform 35"/>
              <p:cNvSpPr>
                <a:spLocks/>
              </p:cNvSpPr>
              <p:nvPr/>
            </p:nvSpPr>
            <p:spPr bwMode="auto">
              <a:xfrm>
                <a:off x="2413" y="2630"/>
                <a:ext cx="142" cy="304"/>
              </a:xfrm>
              <a:custGeom>
                <a:avLst/>
                <a:gdLst/>
                <a:ahLst/>
                <a:cxnLst>
                  <a:cxn ang="0">
                    <a:pos x="283" y="58"/>
                  </a:cxn>
                  <a:cxn ang="0">
                    <a:pos x="253" y="56"/>
                  </a:cxn>
                  <a:cxn ang="0">
                    <a:pos x="225" y="52"/>
                  </a:cxn>
                  <a:cxn ang="0">
                    <a:pos x="193" y="48"/>
                  </a:cxn>
                  <a:cxn ang="0">
                    <a:pos x="165" y="39"/>
                  </a:cxn>
                  <a:cxn ang="0">
                    <a:pos x="136" y="35"/>
                  </a:cxn>
                  <a:cxn ang="0">
                    <a:pos x="107" y="24"/>
                  </a:cxn>
                  <a:cxn ang="0">
                    <a:pos x="81" y="13"/>
                  </a:cxn>
                  <a:cxn ang="0">
                    <a:pos x="52" y="0"/>
                  </a:cxn>
                  <a:cxn ang="0">
                    <a:pos x="39" y="69"/>
                  </a:cxn>
                  <a:cxn ang="0">
                    <a:pos x="20" y="152"/>
                  </a:cxn>
                  <a:cxn ang="0">
                    <a:pos x="5" y="244"/>
                  </a:cxn>
                  <a:cxn ang="0">
                    <a:pos x="0" y="341"/>
                  </a:cxn>
                  <a:cxn ang="0">
                    <a:pos x="15" y="433"/>
                  </a:cxn>
                  <a:cxn ang="0">
                    <a:pos x="54" y="514"/>
                  </a:cxn>
                  <a:cxn ang="0">
                    <a:pos x="128" y="574"/>
                  </a:cxn>
                  <a:cxn ang="0">
                    <a:pos x="246" y="608"/>
                  </a:cxn>
                  <a:cxn ang="0">
                    <a:pos x="283" y="58"/>
                  </a:cxn>
                </a:cxnLst>
                <a:rect l="0" t="0" r="r" b="b"/>
                <a:pathLst>
                  <a:path w="283" h="608">
                    <a:moveTo>
                      <a:pt x="283" y="58"/>
                    </a:moveTo>
                    <a:lnTo>
                      <a:pt x="253" y="56"/>
                    </a:lnTo>
                    <a:lnTo>
                      <a:pt x="225" y="52"/>
                    </a:lnTo>
                    <a:lnTo>
                      <a:pt x="193" y="48"/>
                    </a:lnTo>
                    <a:lnTo>
                      <a:pt x="165" y="39"/>
                    </a:lnTo>
                    <a:lnTo>
                      <a:pt x="136" y="35"/>
                    </a:lnTo>
                    <a:lnTo>
                      <a:pt x="107" y="24"/>
                    </a:lnTo>
                    <a:lnTo>
                      <a:pt x="81" y="13"/>
                    </a:lnTo>
                    <a:lnTo>
                      <a:pt x="52" y="0"/>
                    </a:lnTo>
                    <a:lnTo>
                      <a:pt x="39" y="69"/>
                    </a:lnTo>
                    <a:lnTo>
                      <a:pt x="20" y="152"/>
                    </a:lnTo>
                    <a:lnTo>
                      <a:pt x="5" y="244"/>
                    </a:lnTo>
                    <a:lnTo>
                      <a:pt x="0" y="341"/>
                    </a:lnTo>
                    <a:lnTo>
                      <a:pt x="15" y="433"/>
                    </a:lnTo>
                    <a:lnTo>
                      <a:pt x="54" y="514"/>
                    </a:lnTo>
                    <a:lnTo>
                      <a:pt x="128" y="574"/>
                    </a:lnTo>
                    <a:lnTo>
                      <a:pt x="246" y="608"/>
                    </a:lnTo>
                    <a:lnTo>
                      <a:pt x="283" y="58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0" name="Freeform 36"/>
              <p:cNvSpPr>
                <a:spLocks/>
              </p:cNvSpPr>
              <p:nvPr/>
            </p:nvSpPr>
            <p:spPr bwMode="auto">
              <a:xfrm>
                <a:off x="2341" y="2786"/>
                <a:ext cx="314" cy="306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13" y="38"/>
                  </a:cxn>
                  <a:cxn ang="0">
                    <a:pos x="98" y="100"/>
                  </a:cxn>
                  <a:cxn ang="0">
                    <a:pos x="77" y="179"/>
                  </a:cxn>
                  <a:cxn ang="0">
                    <a:pos x="55" y="265"/>
                  </a:cxn>
                  <a:cxn ang="0">
                    <a:pos x="34" y="347"/>
                  </a:cxn>
                  <a:cxn ang="0">
                    <a:pos x="17" y="417"/>
                  </a:cxn>
                  <a:cxn ang="0">
                    <a:pos x="6" y="467"/>
                  </a:cxn>
                  <a:cxn ang="0">
                    <a:pos x="0" y="486"/>
                  </a:cxn>
                  <a:cxn ang="0">
                    <a:pos x="21" y="524"/>
                  </a:cxn>
                  <a:cxn ang="0">
                    <a:pos x="51" y="556"/>
                  </a:cxn>
                  <a:cxn ang="0">
                    <a:pos x="85" y="580"/>
                  </a:cxn>
                  <a:cxn ang="0">
                    <a:pos x="124" y="595"/>
                  </a:cxn>
                  <a:cxn ang="0">
                    <a:pos x="169" y="606"/>
                  </a:cxn>
                  <a:cxn ang="0">
                    <a:pos x="216" y="611"/>
                  </a:cxn>
                  <a:cxn ang="0">
                    <a:pos x="265" y="611"/>
                  </a:cxn>
                  <a:cxn ang="0">
                    <a:pos x="315" y="608"/>
                  </a:cxn>
                  <a:cxn ang="0">
                    <a:pos x="368" y="603"/>
                  </a:cxn>
                  <a:cxn ang="0">
                    <a:pos x="417" y="595"/>
                  </a:cxn>
                  <a:cxn ang="0">
                    <a:pos x="464" y="587"/>
                  </a:cxn>
                  <a:cxn ang="0">
                    <a:pos x="506" y="576"/>
                  </a:cxn>
                  <a:cxn ang="0">
                    <a:pos x="548" y="569"/>
                  </a:cxn>
                  <a:cxn ang="0">
                    <a:pos x="582" y="563"/>
                  </a:cxn>
                  <a:cxn ang="0">
                    <a:pos x="608" y="559"/>
                  </a:cxn>
                  <a:cxn ang="0">
                    <a:pos x="629" y="556"/>
                  </a:cxn>
                  <a:cxn ang="0">
                    <a:pos x="569" y="548"/>
                  </a:cxn>
                  <a:cxn ang="0">
                    <a:pos x="511" y="537"/>
                  </a:cxn>
                  <a:cxn ang="0">
                    <a:pos x="456" y="524"/>
                  </a:cxn>
                  <a:cxn ang="0">
                    <a:pos x="404" y="506"/>
                  </a:cxn>
                  <a:cxn ang="0">
                    <a:pos x="357" y="488"/>
                  </a:cxn>
                  <a:cxn ang="0">
                    <a:pos x="312" y="464"/>
                  </a:cxn>
                  <a:cxn ang="0">
                    <a:pos x="273" y="438"/>
                  </a:cxn>
                  <a:cxn ang="0">
                    <a:pos x="239" y="407"/>
                  </a:cxn>
                  <a:cxn ang="0">
                    <a:pos x="205" y="373"/>
                  </a:cxn>
                  <a:cxn ang="0">
                    <a:pos x="179" y="334"/>
                  </a:cxn>
                  <a:cxn ang="0">
                    <a:pos x="158" y="291"/>
                  </a:cxn>
                  <a:cxn ang="0">
                    <a:pos x="139" y="242"/>
                  </a:cxn>
                  <a:cxn ang="0">
                    <a:pos x="126" y="189"/>
                  </a:cxn>
                  <a:cxn ang="0">
                    <a:pos x="118" y="132"/>
                  </a:cxn>
                  <a:cxn ang="0">
                    <a:pos x="118" y="69"/>
                  </a:cxn>
                  <a:cxn ang="0">
                    <a:pos x="121" y="0"/>
                  </a:cxn>
                </a:cxnLst>
                <a:rect l="0" t="0" r="r" b="b"/>
                <a:pathLst>
                  <a:path w="629" h="611">
                    <a:moveTo>
                      <a:pt x="121" y="0"/>
                    </a:moveTo>
                    <a:lnTo>
                      <a:pt x="113" y="38"/>
                    </a:lnTo>
                    <a:lnTo>
                      <a:pt x="98" y="100"/>
                    </a:lnTo>
                    <a:lnTo>
                      <a:pt x="77" y="179"/>
                    </a:lnTo>
                    <a:lnTo>
                      <a:pt x="55" y="265"/>
                    </a:lnTo>
                    <a:lnTo>
                      <a:pt x="34" y="347"/>
                    </a:lnTo>
                    <a:lnTo>
                      <a:pt x="17" y="417"/>
                    </a:lnTo>
                    <a:lnTo>
                      <a:pt x="6" y="467"/>
                    </a:lnTo>
                    <a:lnTo>
                      <a:pt x="0" y="486"/>
                    </a:lnTo>
                    <a:lnTo>
                      <a:pt x="21" y="524"/>
                    </a:lnTo>
                    <a:lnTo>
                      <a:pt x="51" y="556"/>
                    </a:lnTo>
                    <a:lnTo>
                      <a:pt x="85" y="580"/>
                    </a:lnTo>
                    <a:lnTo>
                      <a:pt x="124" y="595"/>
                    </a:lnTo>
                    <a:lnTo>
                      <a:pt x="169" y="606"/>
                    </a:lnTo>
                    <a:lnTo>
                      <a:pt x="216" y="611"/>
                    </a:lnTo>
                    <a:lnTo>
                      <a:pt x="265" y="611"/>
                    </a:lnTo>
                    <a:lnTo>
                      <a:pt x="315" y="608"/>
                    </a:lnTo>
                    <a:lnTo>
                      <a:pt x="368" y="603"/>
                    </a:lnTo>
                    <a:lnTo>
                      <a:pt x="417" y="595"/>
                    </a:lnTo>
                    <a:lnTo>
                      <a:pt x="464" y="587"/>
                    </a:lnTo>
                    <a:lnTo>
                      <a:pt x="506" y="576"/>
                    </a:lnTo>
                    <a:lnTo>
                      <a:pt x="548" y="569"/>
                    </a:lnTo>
                    <a:lnTo>
                      <a:pt x="582" y="563"/>
                    </a:lnTo>
                    <a:lnTo>
                      <a:pt x="608" y="559"/>
                    </a:lnTo>
                    <a:lnTo>
                      <a:pt x="629" y="556"/>
                    </a:lnTo>
                    <a:lnTo>
                      <a:pt x="569" y="548"/>
                    </a:lnTo>
                    <a:lnTo>
                      <a:pt x="511" y="537"/>
                    </a:lnTo>
                    <a:lnTo>
                      <a:pt x="456" y="524"/>
                    </a:lnTo>
                    <a:lnTo>
                      <a:pt x="404" y="506"/>
                    </a:lnTo>
                    <a:lnTo>
                      <a:pt x="357" y="488"/>
                    </a:lnTo>
                    <a:lnTo>
                      <a:pt x="312" y="464"/>
                    </a:lnTo>
                    <a:lnTo>
                      <a:pt x="273" y="438"/>
                    </a:lnTo>
                    <a:lnTo>
                      <a:pt x="239" y="407"/>
                    </a:lnTo>
                    <a:lnTo>
                      <a:pt x="205" y="373"/>
                    </a:lnTo>
                    <a:lnTo>
                      <a:pt x="179" y="334"/>
                    </a:lnTo>
                    <a:lnTo>
                      <a:pt x="158" y="291"/>
                    </a:lnTo>
                    <a:lnTo>
                      <a:pt x="139" y="242"/>
                    </a:lnTo>
                    <a:lnTo>
                      <a:pt x="126" y="189"/>
                    </a:lnTo>
                    <a:lnTo>
                      <a:pt x="118" y="132"/>
                    </a:lnTo>
                    <a:lnTo>
                      <a:pt x="118" y="69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72741" name="Picture 37" descr="j011587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839200" y="1981200"/>
            <a:ext cx="381000" cy="4876800"/>
          </a:xfrm>
          <a:prstGeom prst="rect">
            <a:avLst/>
          </a:prstGeom>
          <a:noFill/>
        </p:spPr>
      </p:pic>
      <p:grpSp>
        <p:nvGrpSpPr>
          <p:cNvPr id="72742" name="Group 38"/>
          <p:cNvGrpSpPr>
            <a:grpSpLocks/>
          </p:cNvGrpSpPr>
          <p:nvPr/>
        </p:nvGrpSpPr>
        <p:grpSpPr bwMode="auto">
          <a:xfrm>
            <a:off x="1828800" y="4648200"/>
            <a:ext cx="4953000" cy="2690813"/>
            <a:chOff x="1392" y="3024"/>
            <a:chExt cx="3120" cy="1695"/>
          </a:xfrm>
        </p:grpSpPr>
        <p:pic>
          <p:nvPicPr>
            <p:cNvPr id="72743" name="Picture 39" descr="GUESTAN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4" y="3024"/>
              <a:ext cx="1968" cy="1695"/>
            </a:xfrm>
            <a:prstGeom prst="rect">
              <a:avLst/>
            </a:prstGeom>
            <a:noFill/>
          </p:spPr>
        </p:pic>
        <p:grpSp>
          <p:nvGrpSpPr>
            <p:cNvPr id="72744" name="Group 40"/>
            <p:cNvGrpSpPr>
              <a:grpSpLocks/>
            </p:cNvGrpSpPr>
            <p:nvPr/>
          </p:nvGrpSpPr>
          <p:grpSpPr bwMode="auto">
            <a:xfrm rot="-705228">
              <a:off x="1392" y="3264"/>
              <a:ext cx="1584" cy="796"/>
              <a:chOff x="2169" y="2610"/>
              <a:chExt cx="1482" cy="657"/>
            </a:xfrm>
          </p:grpSpPr>
          <p:sp>
            <p:nvSpPr>
              <p:cNvPr id="72745" name="Freeform 41"/>
              <p:cNvSpPr>
                <a:spLocks/>
              </p:cNvSpPr>
              <p:nvPr/>
            </p:nvSpPr>
            <p:spPr bwMode="auto">
              <a:xfrm>
                <a:off x="2169" y="2610"/>
                <a:ext cx="1482" cy="657"/>
              </a:xfrm>
              <a:custGeom>
                <a:avLst/>
                <a:gdLst/>
                <a:ahLst/>
                <a:cxnLst>
                  <a:cxn ang="0">
                    <a:pos x="597" y="32"/>
                  </a:cxn>
                  <a:cxn ang="0">
                    <a:pos x="743" y="66"/>
                  </a:cxn>
                  <a:cxn ang="0">
                    <a:pos x="877" y="68"/>
                  </a:cxn>
                  <a:cxn ang="0">
                    <a:pos x="1005" y="58"/>
                  </a:cxn>
                  <a:cxn ang="0">
                    <a:pos x="1123" y="45"/>
                  </a:cxn>
                  <a:cxn ang="0">
                    <a:pos x="1233" y="42"/>
                  </a:cxn>
                  <a:cxn ang="0">
                    <a:pos x="1338" y="64"/>
                  </a:cxn>
                  <a:cxn ang="0">
                    <a:pos x="1437" y="124"/>
                  </a:cxn>
                  <a:cxn ang="0">
                    <a:pos x="1534" y="129"/>
                  </a:cxn>
                  <a:cxn ang="0">
                    <a:pos x="1621" y="66"/>
                  </a:cxn>
                  <a:cxn ang="0">
                    <a:pos x="1696" y="30"/>
                  </a:cxn>
                  <a:cxn ang="0">
                    <a:pos x="1767" y="13"/>
                  </a:cxn>
                  <a:cxn ang="0">
                    <a:pos x="1827" y="11"/>
                  </a:cxn>
                  <a:cxn ang="0">
                    <a:pos x="1887" y="21"/>
                  </a:cxn>
                  <a:cxn ang="0">
                    <a:pos x="1947" y="34"/>
                  </a:cxn>
                  <a:cxn ang="0">
                    <a:pos x="2015" y="47"/>
                  </a:cxn>
                  <a:cxn ang="0">
                    <a:pos x="2092" y="60"/>
                  </a:cxn>
                  <a:cxn ang="0">
                    <a:pos x="2178" y="64"/>
                  </a:cxn>
                  <a:cxn ang="0">
                    <a:pos x="2280" y="58"/>
                  </a:cxn>
                  <a:cxn ang="0">
                    <a:pos x="2395" y="37"/>
                  </a:cxn>
                  <a:cxn ang="0">
                    <a:pos x="2469" y="45"/>
                  </a:cxn>
                  <a:cxn ang="0">
                    <a:pos x="2500" y="105"/>
                  </a:cxn>
                  <a:cxn ang="0">
                    <a:pos x="2544" y="165"/>
                  </a:cxn>
                  <a:cxn ang="0">
                    <a:pos x="2589" y="207"/>
                  </a:cxn>
                  <a:cxn ang="0">
                    <a:pos x="2966" y="1252"/>
                  </a:cxn>
                  <a:cxn ang="0">
                    <a:pos x="1675" y="1254"/>
                  </a:cxn>
                  <a:cxn ang="0">
                    <a:pos x="1696" y="1273"/>
                  </a:cxn>
                  <a:cxn ang="0">
                    <a:pos x="1715" y="1293"/>
                  </a:cxn>
                  <a:cxn ang="0">
                    <a:pos x="1704" y="1312"/>
                  </a:cxn>
                  <a:cxn ang="0">
                    <a:pos x="1636" y="1314"/>
                  </a:cxn>
                  <a:cxn ang="0">
                    <a:pos x="1514" y="1314"/>
                  </a:cxn>
                  <a:cxn ang="0">
                    <a:pos x="1382" y="1314"/>
                  </a:cxn>
                  <a:cxn ang="0">
                    <a:pos x="1293" y="1314"/>
                  </a:cxn>
                  <a:cxn ang="0">
                    <a:pos x="1249" y="1312"/>
                  </a:cxn>
                  <a:cxn ang="0">
                    <a:pos x="1231" y="1293"/>
                  </a:cxn>
                  <a:cxn ang="0">
                    <a:pos x="1246" y="1273"/>
                  </a:cxn>
                  <a:cxn ang="0">
                    <a:pos x="1267" y="1254"/>
                  </a:cxn>
                  <a:cxn ang="0">
                    <a:pos x="0" y="1252"/>
                  </a:cxn>
                  <a:cxn ang="0">
                    <a:pos x="345" y="197"/>
                  </a:cxn>
                  <a:cxn ang="0">
                    <a:pos x="388" y="168"/>
                  </a:cxn>
                  <a:cxn ang="0">
                    <a:pos x="426" y="126"/>
                  </a:cxn>
                  <a:cxn ang="0">
                    <a:pos x="456" y="77"/>
                  </a:cxn>
                  <a:cxn ang="0">
                    <a:pos x="505" y="55"/>
                  </a:cxn>
                </a:cxnLst>
                <a:rect l="0" t="0" r="r" b="b"/>
                <a:pathLst>
                  <a:path w="2966" h="1314">
                    <a:moveTo>
                      <a:pt x="518" y="0"/>
                    </a:moveTo>
                    <a:lnTo>
                      <a:pt x="597" y="32"/>
                    </a:lnTo>
                    <a:lnTo>
                      <a:pt x="670" y="53"/>
                    </a:lnTo>
                    <a:lnTo>
                      <a:pt x="743" y="66"/>
                    </a:lnTo>
                    <a:lnTo>
                      <a:pt x="812" y="71"/>
                    </a:lnTo>
                    <a:lnTo>
                      <a:pt x="877" y="68"/>
                    </a:lnTo>
                    <a:lnTo>
                      <a:pt x="942" y="66"/>
                    </a:lnTo>
                    <a:lnTo>
                      <a:pt x="1005" y="58"/>
                    </a:lnTo>
                    <a:lnTo>
                      <a:pt x="1066" y="51"/>
                    </a:lnTo>
                    <a:lnTo>
                      <a:pt x="1123" y="45"/>
                    </a:lnTo>
                    <a:lnTo>
                      <a:pt x="1178" y="42"/>
                    </a:lnTo>
                    <a:lnTo>
                      <a:pt x="1233" y="42"/>
                    </a:lnTo>
                    <a:lnTo>
                      <a:pt x="1285" y="51"/>
                    </a:lnTo>
                    <a:lnTo>
                      <a:pt x="1338" y="64"/>
                    </a:lnTo>
                    <a:lnTo>
                      <a:pt x="1388" y="87"/>
                    </a:lnTo>
                    <a:lnTo>
                      <a:pt x="1437" y="124"/>
                    </a:lnTo>
                    <a:lnTo>
                      <a:pt x="1484" y="171"/>
                    </a:lnTo>
                    <a:lnTo>
                      <a:pt x="1534" y="129"/>
                    </a:lnTo>
                    <a:lnTo>
                      <a:pt x="1578" y="92"/>
                    </a:lnTo>
                    <a:lnTo>
                      <a:pt x="1621" y="66"/>
                    </a:lnTo>
                    <a:lnTo>
                      <a:pt x="1660" y="42"/>
                    </a:lnTo>
                    <a:lnTo>
                      <a:pt x="1696" y="30"/>
                    </a:lnTo>
                    <a:lnTo>
                      <a:pt x="1733" y="19"/>
                    </a:lnTo>
                    <a:lnTo>
                      <a:pt x="1767" y="13"/>
                    </a:lnTo>
                    <a:lnTo>
                      <a:pt x="1799" y="11"/>
                    </a:lnTo>
                    <a:lnTo>
                      <a:pt x="1827" y="11"/>
                    </a:lnTo>
                    <a:lnTo>
                      <a:pt x="1856" y="17"/>
                    </a:lnTo>
                    <a:lnTo>
                      <a:pt x="1887" y="21"/>
                    </a:lnTo>
                    <a:lnTo>
                      <a:pt x="1916" y="27"/>
                    </a:lnTo>
                    <a:lnTo>
                      <a:pt x="1947" y="34"/>
                    </a:lnTo>
                    <a:lnTo>
                      <a:pt x="1981" y="42"/>
                    </a:lnTo>
                    <a:lnTo>
                      <a:pt x="2015" y="47"/>
                    </a:lnTo>
                    <a:lnTo>
                      <a:pt x="2052" y="55"/>
                    </a:lnTo>
                    <a:lnTo>
                      <a:pt x="2092" y="60"/>
                    </a:lnTo>
                    <a:lnTo>
                      <a:pt x="2133" y="64"/>
                    </a:lnTo>
                    <a:lnTo>
                      <a:pt x="2178" y="64"/>
                    </a:lnTo>
                    <a:lnTo>
                      <a:pt x="2227" y="64"/>
                    </a:lnTo>
                    <a:lnTo>
                      <a:pt x="2280" y="58"/>
                    </a:lnTo>
                    <a:lnTo>
                      <a:pt x="2335" y="51"/>
                    </a:lnTo>
                    <a:lnTo>
                      <a:pt x="2395" y="37"/>
                    </a:lnTo>
                    <a:lnTo>
                      <a:pt x="2461" y="21"/>
                    </a:lnTo>
                    <a:lnTo>
                      <a:pt x="2469" y="45"/>
                    </a:lnTo>
                    <a:lnTo>
                      <a:pt x="2484" y="74"/>
                    </a:lnTo>
                    <a:lnTo>
                      <a:pt x="2500" y="105"/>
                    </a:lnTo>
                    <a:lnTo>
                      <a:pt x="2521" y="137"/>
                    </a:lnTo>
                    <a:lnTo>
                      <a:pt x="2544" y="165"/>
                    </a:lnTo>
                    <a:lnTo>
                      <a:pt x="2568" y="192"/>
                    </a:lnTo>
                    <a:lnTo>
                      <a:pt x="2589" y="207"/>
                    </a:lnTo>
                    <a:lnTo>
                      <a:pt x="2613" y="216"/>
                    </a:lnTo>
                    <a:lnTo>
                      <a:pt x="2966" y="1252"/>
                    </a:lnTo>
                    <a:lnTo>
                      <a:pt x="1670" y="1252"/>
                    </a:lnTo>
                    <a:lnTo>
                      <a:pt x="1675" y="1254"/>
                    </a:lnTo>
                    <a:lnTo>
                      <a:pt x="1683" y="1263"/>
                    </a:lnTo>
                    <a:lnTo>
                      <a:pt x="1696" y="1273"/>
                    </a:lnTo>
                    <a:lnTo>
                      <a:pt x="1707" y="1283"/>
                    </a:lnTo>
                    <a:lnTo>
                      <a:pt x="1715" y="1293"/>
                    </a:lnTo>
                    <a:lnTo>
                      <a:pt x="1715" y="1304"/>
                    </a:lnTo>
                    <a:lnTo>
                      <a:pt x="1704" y="1312"/>
                    </a:lnTo>
                    <a:lnTo>
                      <a:pt x="1678" y="1314"/>
                    </a:lnTo>
                    <a:lnTo>
                      <a:pt x="1636" y="1314"/>
                    </a:lnTo>
                    <a:lnTo>
                      <a:pt x="1578" y="1314"/>
                    </a:lnTo>
                    <a:lnTo>
                      <a:pt x="1514" y="1314"/>
                    </a:lnTo>
                    <a:lnTo>
                      <a:pt x="1445" y="1314"/>
                    </a:lnTo>
                    <a:lnTo>
                      <a:pt x="1382" y="1314"/>
                    </a:lnTo>
                    <a:lnTo>
                      <a:pt x="1330" y="1314"/>
                    </a:lnTo>
                    <a:lnTo>
                      <a:pt x="1293" y="1314"/>
                    </a:lnTo>
                    <a:lnTo>
                      <a:pt x="1280" y="1314"/>
                    </a:lnTo>
                    <a:lnTo>
                      <a:pt x="1249" y="1312"/>
                    </a:lnTo>
                    <a:lnTo>
                      <a:pt x="1233" y="1304"/>
                    </a:lnTo>
                    <a:lnTo>
                      <a:pt x="1231" y="1293"/>
                    </a:lnTo>
                    <a:lnTo>
                      <a:pt x="1236" y="1283"/>
                    </a:lnTo>
                    <a:lnTo>
                      <a:pt x="1246" y="1273"/>
                    </a:lnTo>
                    <a:lnTo>
                      <a:pt x="1259" y="1263"/>
                    </a:lnTo>
                    <a:lnTo>
                      <a:pt x="1267" y="1254"/>
                    </a:lnTo>
                    <a:lnTo>
                      <a:pt x="1272" y="1252"/>
                    </a:lnTo>
                    <a:lnTo>
                      <a:pt x="0" y="1252"/>
                    </a:lnTo>
                    <a:lnTo>
                      <a:pt x="327" y="203"/>
                    </a:lnTo>
                    <a:lnTo>
                      <a:pt x="345" y="197"/>
                    </a:lnTo>
                    <a:lnTo>
                      <a:pt x="366" y="186"/>
                    </a:lnTo>
                    <a:lnTo>
                      <a:pt x="388" y="168"/>
                    </a:lnTo>
                    <a:lnTo>
                      <a:pt x="409" y="150"/>
                    </a:lnTo>
                    <a:lnTo>
                      <a:pt x="426" y="126"/>
                    </a:lnTo>
                    <a:lnTo>
                      <a:pt x="443" y="103"/>
                    </a:lnTo>
                    <a:lnTo>
                      <a:pt x="456" y="77"/>
                    </a:lnTo>
                    <a:lnTo>
                      <a:pt x="466" y="53"/>
                    </a:lnTo>
                    <a:lnTo>
                      <a:pt x="505" y="55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6" name="Freeform 42"/>
              <p:cNvSpPr>
                <a:spLocks/>
              </p:cNvSpPr>
              <p:nvPr/>
            </p:nvSpPr>
            <p:spPr bwMode="auto">
              <a:xfrm>
                <a:off x="2807" y="3206"/>
                <a:ext cx="193" cy="47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384" y="94"/>
                  </a:cxn>
                  <a:cxn ang="0">
                    <a:pos x="361" y="84"/>
                  </a:cxn>
                  <a:cxn ang="0">
                    <a:pos x="337" y="71"/>
                  </a:cxn>
                  <a:cxn ang="0">
                    <a:pos x="313" y="56"/>
                  </a:cxn>
                  <a:cxn ang="0">
                    <a:pos x="292" y="39"/>
                  </a:cxn>
                  <a:cxn ang="0">
                    <a:pos x="272" y="24"/>
                  </a:cxn>
                  <a:cxn ang="0">
                    <a:pos x="251" y="11"/>
                  </a:cxn>
                  <a:cxn ang="0">
                    <a:pos x="230" y="3"/>
                  </a:cxn>
                  <a:cxn ang="0">
                    <a:pos x="206" y="0"/>
                  </a:cxn>
                  <a:cxn ang="0">
                    <a:pos x="172" y="3"/>
                  </a:cxn>
                  <a:cxn ang="0">
                    <a:pos x="141" y="13"/>
                  </a:cxn>
                  <a:cxn ang="0">
                    <a:pos x="114" y="26"/>
                  </a:cxn>
                  <a:cxn ang="0">
                    <a:pos x="91" y="39"/>
                  </a:cxn>
                  <a:cxn ang="0">
                    <a:pos x="67" y="58"/>
                  </a:cxn>
                  <a:cxn ang="0">
                    <a:pos x="47" y="71"/>
                  </a:cxn>
                  <a:cxn ang="0">
                    <a:pos x="24" y="84"/>
                  </a:cxn>
                  <a:cxn ang="0">
                    <a:pos x="0" y="94"/>
                  </a:cxn>
                </a:cxnLst>
                <a:rect l="0" t="0" r="r" b="b"/>
                <a:pathLst>
                  <a:path w="384" h="94">
                    <a:moveTo>
                      <a:pt x="0" y="94"/>
                    </a:moveTo>
                    <a:lnTo>
                      <a:pt x="384" y="94"/>
                    </a:lnTo>
                    <a:lnTo>
                      <a:pt x="361" y="84"/>
                    </a:lnTo>
                    <a:lnTo>
                      <a:pt x="337" y="71"/>
                    </a:lnTo>
                    <a:lnTo>
                      <a:pt x="313" y="56"/>
                    </a:lnTo>
                    <a:lnTo>
                      <a:pt x="292" y="39"/>
                    </a:lnTo>
                    <a:lnTo>
                      <a:pt x="272" y="24"/>
                    </a:lnTo>
                    <a:lnTo>
                      <a:pt x="251" y="11"/>
                    </a:lnTo>
                    <a:lnTo>
                      <a:pt x="230" y="3"/>
                    </a:lnTo>
                    <a:lnTo>
                      <a:pt x="206" y="0"/>
                    </a:lnTo>
                    <a:lnTo>
                      <a:pt x="172" y="3"/>
                    </a:lnTo>
                    <a:lnTo>
                      <a:pt x="141" y="13"/>
                    </a:lnTo>
                    <a:lnTo>
                      <a:pt x="114" y="26"/>
                    </a:lnTo>
                    <a:lnTo>
                      <a:pt x="91" y="39"/>
                    </a:lnTo>
                    <a:lnTo>
                      <a:pt x="67" y="58"/>
                    </a:lnTo>
                    <a:lnTo>
                      <a:pt x="47" y="71"/>
                    </a:lnTo>
                    <a:lnTo>
                      <a:pt x="24" y="84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7" name="Freeform 43"/>
              <p:cNvSpPr>
                <a:spLocks/>
              </p:cNvSpPr>
              <p:nvPr/>
            </p:nvSpPr>
            <p:spPr bwMode="auto">
              <a:xfrm>
                <a:off x="2202" y="2688"/>
                <a:ext cx="185" cy="498"/>
              </a:xfrm>
              <a:custGeom>
                <a:avLst/>
                <a:gdLst/>
                <a:ahLst/>
                <a:cxnLst>
                  <a:cxn ang="0">
                    <a:pos x="291" y="73"/>
                  </a:cxn>
                  <a:cxn ang="0">
                    <a:pos x="0" y="994"/>
                  </a:cxn>
                  <a:cxn ang="0">
                    <a:pos x="18" y="983"/>
                  </a:cxn>
                  <a:cxn ang="0">
                    <a:pos x="39" y="968"/>
                  </a:cxn>
                  <a:cxn ang="0">
                    <a:pos x="60" y="947"/>
                  </a:cxn>
                  <a:cxn ang="0">
                    <a:pos x="84" y="927"/>
                  </a:cxn>
                  <a:cxn ang="0">
                    <a:pos x="105" y="903"/>
                  </a:cxn>
                  <a:cxn ang="0">
                    <a:pos x="126" y="882"/>
                  </a:cxn>
                  <a:cxn ang="0">
                    <a:pos x="144" y="858"/>
                  </a:cxn>
                  <a:cxn ang="0">
                    <a:pos x="157" y="837"/>
                  </a:cxn>
                  <a:cxn ang="0">
                    <a:pos x="369" y="0"/>
                  </a:cxn>
                  <a:cxn ang="0">
                    <a:pos x="364" y="7"/>
                  </a:cxn>
                  <a:cxn ang="0">
                    <a:pos x="356" y="18"/>
                  </a:cxn>
                  <a:cxn ang="0">
                    <a:pos x="345" y="28"/>
                  </a:cxn>
                  <a:cxn ang="0">
                    <a:pos x="338" y="39"/>
                  </a:cxn>
                  <a:cxn ang="0">
                    <a:pos x="324" y="49"/>
                  </a:cxn>
                  <a:cxn ang="0">
                    <a:pos x="315" y="58"/>
                  </a:cxn>
                  <a:cxn ang="0">
                    <a:pos x="304" y="65"/>
                  </a:cxn>
                  <a:cxn ang="0">
                    <a:pos x="291" y="73"/>
                  </a:cxn>
                </a:cxnLst>
                <a:rect l="0" t="0" r="r" b="b"/>
                <a:pathLst>
                  <a:path w="369" h="994">
                    <a:moveTo>
                      <a:pt x="291" y="73"/>
                    </a:moveTo>
                    <a:lnTo>
                      <a:pt x="0" y="994"/>
                    </a:lnTo>
                    <a:lnTo>
                      <a:pt x="18" y="983"/>
                    </a:lnTo>
                    <a:lnTo>
                      <a:pt x="39" y="968"/>
                    </a:lnTo>
                    <a:lnTo>
                      <a:pt x="60" y="947"/>
                    </a:lnTo>
                    <a:lnTo>
                      <a:pt x="84" y="927"/>
                    </a:lnTo>
                    <a:lnTo>
                      <a:pt x="105" y="903"/>
                    </a:lnTo>
                    <a:lnTo>
                      <a:pt x="126" y="882"/>
                    </a:lnTo>
                    <a:lnTo>
                      <a:pt x="144" y="858"/>
                    </a:lnTo>
                    <a:lnTo>
                      <a:pt x="157" y="837"/>
                    </a:lnTo>
                    <a:lnTo>
                      <a:pt x="369" y="0"/>
                    </a:lnTo>
                    <a:lnTo>
                      <a:pt x="364" y="7"/>
                    </a:lnTo>
                    <a:lnTo>
                      <a:pt x="356" y="18"/>
                    </a:lnTo>
                    <a:lnTo>
                      <a:pt x="345" y="28"/>
                    </a:lnTo>
                    <a:lnTo>
                      <a:pt x="338" y="39"/>
                    </a:lnTo>
                    <a:lnTo>
                      <a:pt x="324" y="49"/>
                    </a:lnTo>
                    <a:lnTo>
                      <a:pt x="315" y="58"/>
                    </a:lnTo>
                    <a:lnTo>
                      <a:pt x="304" y="65"/>
                    </a:lnTo>
                    <a:lnTo>
                      <a:pt x="291" y="73"/>
                    </a:lnTo>
                    <a:close/>
                  </a:path>
                </a:pathLst>
              </a:custGeom>
              <a:solidFill>
                <a:srgbClr val="3F9E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8" name="Freeform 44"/>
              <p:cNvSpPr>
                <a:spLocks/>
              </p:cNvSpPr>
              <p:nvPr/>
            </p:nvSpPr>
            <p:spPr bwMode="auto">
              <a:xfrm>
                <a:off x="2916" y="3082"/>
                <a:ext cx="610" cy="110"/>
              </a:xfrm>
              <a:custGeom>
                <a:avLst/>
                <a:gdLst/>
                <a:ahLst/>
                <a:cxnLst>
                  <a:cxn ang="0">
                    <a:pos x="0" y="154"/>
                  </a:cxn>
                  <a:cxn ang="0">
                    <a:pos x="68" y="94"/>
                  </a:cxn>
                  <a:cxn ang="0">
                    <a:pos x="144" y="49"/>
                  </a:cxn>
                  <a:cxn ang="0">
                    <a:pos x="222" y="21"/>
                  </a:cxn>
                  <a:cxn ang="0">
                    <a:pos x="304" y="5"/>
                  </a:cxn>
                  <a:cxn ang="0">
                    <a:pos x="390" y="0"/>
                  </a:cxn>
                  <a:cxn ang="0">
                    <a:pos x="476" y="2"/>
                  </a:cxn>
                  <a:cxn ang="0">
                    <a:pos x="563" y="13"/>
                  </a:cxn>
                  <a:cxn ang="0">
                    <a:pos x="649" y="26"/>
                  </a:cxn>
                  <a:cxn ang="0">
                    <a:pos x="732" y="43"/>
                  </a:cxn>
                  <a:cxn ang="0">
                    <a:pos x="814" y="65"/>
                  </a:cxn>
                  <a:cxn ang="0">
                    <a:pos x="893" y="83"/>
                  </a:cxn>
                  <a:cxn ang="0">
                    <a:pos x="966" y="99"/>
                  </a:cxn>
                  <a:cxn ang="0">
                    <a:pos x="1034" y="109"/>
                  </a:cxn>
                  <a:cxn ang="0">
                    <a:pos x="1096" y="115"/>
                  </a:cxn>
                  <a:cxn ang="0">
                    <a:pos x="1152" y="109"/>
                  </a:cxn>
                  <a:cxn ang="0">
                    <a:pos x="1196" y="96"/>
                  </a:cxn>
                  <a:cxn ang="0">
                    <a:pos x="1220" y="130"/>
                  </a:cxn>
                  <a:cxn ang="0">
                    <a:pos x="1165" y="148"/>
                  </a:cxn>
                  <a:cxn ang="0">
                    <a:pos x="1107" y="154"/>
                  </a:cxn>
                  <a:cxn ang="0">
                    <a:pos x="1045" y="152"/>
                  </a:cxn>
                  <a:cxn ang="0">
                    <a:pos x="979" y="143"/>
                  </a:cxn>
                  <a:cxn ang="0">
                    <a:pos x="910" y="130"/>
                  </a:cxn>
                  <a:cxn ang="0">
                    <a:pos x="840" y="112"/>
                  </a:cxn>
                  <a:cxn ang="0">
                    <a:pos x="767" y="96"/>
                  </a:cxn>
                  <a:cxn ang="0">
                    <a:pos x="688" y="78"/>
                  </a:cxn>
                  <a:cxn ang="0">
                    <a:pos x="610" y="65"/>
                  </a:cxn>
                  <a:cxn ang="0">
                    <a:pos x="529" y="57"/>
                  </a:cxn>
                  <a:cxn ang="0">
                    <a:pos x="445" y="54"/>
                  </a:cxn>
                  <a:cxn ang="0">
                    <a:pos x="358" y="62"/>
                  </a:cxn>
                  <a:cxn ang="0">
                    <a:pos x="272" y="81"/>
                  </a:cxn>
                  <a:cxn ang="0">
                    <a:pos x="183" y="112"/>
                  </a:cxn>
                  <a:cxn ang="0">
                    <a:pos x="92" y="156"/>
                  </a:cxn>
                  <a:cxn ang="0">
                    <a:pos x="0" y="219"/>
                  </a:cxn>
                  <a:cxn ang="0">
                    <a:pos x="2" y="206"/>
                  </a:cxn>
                  <a:cxn ang="0">
                    <a:pos x="2" y="191"/>
                  </a:cxn>
                  <a:cxn ang="0">
                    <a:pos x="2" y="172"/>
                  </a:cxn>
                  <a:cxn ang="0">
                    <a:pos x="0" y="154"/>
                  </a:cxn>
                </a:cxnLst>
                <a:rect l="0" t="0" r="r" b="b"/>
                <a:pathLst>
                  <a:path w="1220" h="219">
                    <a:moveTo>
                      <a:pt x="0" y="154"/>
                    </a:moveTo>
                    <a:lnTo>
                      <a:pt x="68" y="94"/>
                    </a:lnTo>
                    <a:lnTo>
                      <a:pt x="144" y="49"/>
                    </a:lnTo>
                    <a:lnTo>
                      <a:pt x="222" y="21"/>
                    </a:lnTo>
                    <a:lnTo>
                      <a:pt x="304" y="5"/>
                    </a:lnTo>
                    <a:lnTo>
                      <a:pt x="390" y="0"/>
                    </a:lnTo>
                    <a:lnTo>
                      <a:pt x="476" y="2"/>
                    </a:lnTo>
                    <a:lnTo>
                      <a:pt x="563" y="13"/>
                    </a:lnTo>
                    <a:lnTo>
                      <a:pt x="649" y="26"/>
                    </a:lnTo>
                    <a:lnTo>
                      <a:pt x="732" y="43"/>
                    </a:lnTo>
                    <a:lnTo>
                      <a:pt x="814" y="65"/>
                    </a:lnTo>
                    <a:lnTo>
                      <a:pt x="893" y="83"/>
                    </a:lnTo>
                    <a:lnTo>
                      <a:pt x="966" y="99"/>
                    </a:lnTo>
                    <a:lnTo>
                      <a:pt x="1034" y="109"/>
                    </a:lnTo>
                    <a:lnTo>
                      <a:pt x="1096" y="115"/>
                    </a:lnTo>
                    <a:lnTo>
                      <a:pt x="1152" y="109"/>
                    </a:lnTo>
                    <a:lnTo>
                      <a:pt x="1196" y="96"/>
                    </a:lnTo>
                    <a:lnTo>
                      <a:pt x="1220" y="130"/>
                    </a:lnTo>
                    <a:lnTo>
                      <a:pt x="1165" y="148"/>
                    </a:lnTo>
                    <a:lnTo>
                      <a:pt x="1107" y="154"/>
                    </a:lnTo>
                    <a:lnTo>
                      <a:pt x="1045" y="152"/>
                    </a:lnTo>
                    <a:lnTo>
                      <a:pt x="979" y="143"/>
                    </a:lnTo>
                    <a:lnTo>
                      <a:pt x="910" y="130"/>
                    </a:lnTo>
                    <a:lnTo>
                      <a:pt x="840" y="112"/>
                    </a:lnTo>
                    <a:lnTo>
                      <a:pt x="767" y="96"/>
                    </a:lnTo>
                    <a:lnTo>
                      <a:pt x="688" y="78"/>
                    </a:lnTo>
                    <a:lnTo>
                      <a:pt x="610" y="65"/>
                    </a:lnTo>
                    <a:lnTo>
                      <a:pt x="529" y="57"/>
                    </a:lnTo>
                    <a:lnTo>
                      <a:pt x="445" y="54"/>
                    </a:lnTo>
                    <a:lnTo>
                      <a:pt x="358" y="62"/>
                    </a:lnTo>
                    <a:lnTo>
                      <a:pt x="272" y="81"/>
                    </a:lnTo>
                    <a:lnTo>
                      <a:pt x="183" y="112"/>
                    </a:lnTo>
                    <a:lnTo>
                      <a:pt x="92" y="156"/>
                    </a:lnTo>
                    <a:lnTo>
                      <a:pt x="0" y="219"/>
                    </a:lnTo>
                    <a:lnTo>
                      <a:pt x="2" y="206"/>
                    </a:lnTo>
                    <a:lnTo>
                      <a:pt x="2" y="191"/>
                    </a:lnTo>
                    <a:lnTo>
                      <a:pt x="2" y="172"/>
                    </a:lnTo>
                    <a:lnTo>
                      <a:pt x="0" y="154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9" name="Freeform 45"/>
              <p:cNvSpPr>
                <a:spLocks/>
              </p:cNvSpPr>
              <p:nvPr/>
            </p:nvSpPr>
            <p:spPr bwMode="auto">
              <a:xfrm>
                <a:off x="2926" y="3124"/>
                <a:ext cx="680" cy="101"/>
              </a:xfrm>
              <a:custGeom>
                <a:avLst/>
                <a:gdLst/>
                <a:ahLst/>
                <a:cxnLst>
                  <a:cxn ang="0">
                    <a:pos x="0" y="150"/>
                  </a:cxn>
                  <a:cxn ang="0">
                    <a:pos x="88" y="92"/>
                  </a:cxn>
                  <a:cxn ang="0">
                    <a:pos x="175" y="50"/>
                  </a:cxn>
                  <a:cxn ang="0">
                    <a:pos x="261" y="22"/>
                  </a:cxn>
                  <a:cxn ang="0">
                    <a:pos x="345" y="5"/>
                  </a:cxn>
                  <a:cxn ang="0">
                    <a:pos x="429" y="0"/>
                  </a:cxn>
                  <a:cxn ang="0">
                    <a:pos x="510" y="3"/>
                  </a:cxn>
                  <a:cxn ang="0">
                    <a:pos x="591" y="11"/>
                  </a:cxn>
                  <a:cxn ang="0">
                    <a:pos x="670" y="24"/>
                  </a:cxn>
                  <a:cxn ang="0">
                    <a:pos x="746" y="39"/>
                  </a:cxn>
                  <a:cxn ang="0">
                    <a:pos x="819" y="56"/>
                  </a:cxn>
                  <a:cxn ang="0">
                    <a:pos x="893" y="71"/>
                  </a:cxn>
                  <a:cxn ang="0">
                    <a:pos x="960" y="84"/>
                  </a:cxn>
                  <a:cxn ang="0">
                    <a:pos x="1028" y="92"/>
                  </a:cxn>
                  <a:cxn ang="0">
                    <a:pos x="1091" y="92"/>
                  </a:cxn>
                  <a:cxn ang="0">
                    <a:pos x="1154" y="82"/>
                  </a:cxn>
                  <a:cxn ang="0">
                    <a:pos x="1212" y="63"/>
                  </a:cxn>
                  <a:cxn ang="0">
                    <a:pos x="1225" y="73"/>
                  </a:cxn>
                  <a:cxn ang="0">
                    <a:pos x="1238" y="86"/>
                  </a:cxn>
                  <a:cxn ang="0">
                    <a:pos x="1253" y="103"/>
                  </a:cxn>
                  <a:cxn ang="0">
                    <a:pos x="1275" y="121"/>
                  </a:cxn>
                  <a:cxn ang="0">
                    <a:pos x="1293" y="139"/>
                  </a:cxn>
                  <a:cxn ang="0">
                    <a:pos x="1313" y="155"/>
                  </a:cxn>
                  <a:cxn ang="0">
                    <a:pos x="1335" y="170"/>
                  </a:cxn>
                  <a:cxn ang="0">
                    <a:pos x="1358" y="181"/>
                  </a:cxn>
                  <a:cxn ang="0">
                    <a:pos x="647" y="181"/>
                  </a:cxn>
                  <a:cxn ang="0">
                    <a:pos x="630" y="168"/>
                  </a:cxn>
                  <a:cxn ang="0">
                    <a:pos x="610" y="155"/>
                  </a:cxn>
                  <a:cxn ang="0">
                    <a:pos x="581" y="142"/>
                  </a:cxn>
                  <a:cxn ang="0">
                    <a:pos x="552" y="134"/>
                  </a:cxn>
                  <a:cxn ang="0">
                    <a:pos x="516" y="123"/>
                  </a:cxn>
                  <a:cxn ang="0">
                    <a:pos x="478" y="118"/>
                  </a:cxn>
                  <a:cxn ang="0">
                    <a:pos x="437" y="116"/>
                  </a:cxn>
                  <a:cxn ang="0">
                    <a:pos x="398" y="112"/>
                  </a:cxn>
                  <a:cxn ang="0">
                    <a:pos x="353" y="112"/>
                  </a:cxn>
                  <a:cxn ang="0">
                    <a:pos x="311" y="118"/>
                  </a:cxn>
                  <a:cxn ang="0">
                    <a:pos x="270" y="123"/>
                  </a:cxn>
                  <a:cxn ang="0">
                    <a:pos x="230" y="131"/>
                  </a:cxn>
                  <a:cxn ang="0">
                    <a:pos x="191" y="144"/>
                  </a:cxn>
                  <a:cxn ang="0">
                    <a:pos x="154" y="159"/>
                  </a:cxn>
                  <a:cxn ang="0">
                    <a:pos x="123" y="178"/>
                  </a:cxn>
                  <a:cxn ang="0">
                    <a:pos x="94" y="202"/>
                  </a:cxn>
                  <a:cxn ang="0">
                    <a:pos x="86" y="194"/>
                  </a:cxn>
                  <a:cxn ang="0">
                    <a:pos x="75" y="186"/>
                  </a:cxn>
                  <a:cxn ang="0">
                    <a:pos x="65" y="181"/>
                  </a:cxn>
                  <a:cxn ang="0">
                    <a:pos x="54" y="172"/>
                  </a:cxn>
                  <a:cxn ang="0">
                    <a:pos x="41" y="165"/>
                  </a:cxn>
                  <a:cxn ang="0">
                    <a:pos x="31" y="159"/>
                  </a:cxn>
                  <a:cxn ang="0">
                    <a:pos x="15" y="155"/>
                  </a:cxn>
                  <a:cxn ang="0">
                    <a:pos x="0" y="150"/>
                  </a:cxn>
                </a:cxnLst>
                <a:rect l="0" t="0" r="r" b="b"/>
                <a:pathLst>
                  <a:path w="1358" h="202">
                    <a:moveTo>
                      <a:pt x="0" y="150"/>
                    </a:moveTo>
                    <a:lnTo>
                      <a:pt x="88" y="92"/>
                    </a:lnTo>
                    <a:lnTo>
                      <a:pt x="175" y="50"/>
                    </a:lnTo>
                    <a:lnTo>
                      <a:pt x="261" y="22"/>
                    </a:lnTo>
                    <a:lnTo>
                      <a:pt x="345" y="5"/>
                    </a:lnTo>
                    <a:lnTo>
                      <a:pt x="429" y="0"/>
                    </a:lnTo>
                    <a:lnTo>
                      <a:pt x="510" y="3"/>
                    </a:lnTo>
                    <a:lnTo>
                      <a:pt x="591" y="11"/>
                    </a:lnTo>
                    <a:lnTo>
                      <a:pt x="670" y="24"/>
                    </a:lnTo>
                    <a:lnTo>
                      <a:pt x="746" y="39"/>
                    </a:lnTo>
                    <a:lnTo>
                      <a:pt x="819" y="56"/>
                    </a:lnTo>
                    <a:lnTo>
                      <a:pt x="893" y="71"/>
                    </a:lnTo>
                    <a:lnTo>
                      <a:pt x="960" y="84"/>
                    </a:lnTo>
                    <a:lnTo>
                      <a:pt x="1028" y="92"/>
                    </a:lnTo>
                    <a:lnTo>
                      <a:pt x="1091" y="92"/>
                    </a:lnTo>
                    <a:lnTo>
                      <a:pt x="1154" y="82"/>
                    </a:lnTo>
                    <a:lnTo>
                      <a:pt x="1212" y="63"/>
                    </a:lnTo>
                    <a:lnTo>
                      <a:pt x="1225" y="73"/>
                    </a:lnTo>
                    <a:lnTo>
                      <a:pt x="1238" y="86"/>
                    </a:lnTo>
                    <a:lnTo>
                      <a:pt x="1253" y="103"/>
                    </a:lnTo>
                    <a:lnTo>
                      <a:pt x="1275" y="121"/>
                    </a:lnTo>
                    <a:lnTo>
                      <a:pt x="1293" y="139"/>
                    </a:lnTo>
                    <a:lnTo>
                      <a:pt x="1313" y="155"/>
                    </a:lnTo>
                    <a:lnTo>
                      <a:pt x="1335" y="170"/>
                    </a:lnTo>
                    <a:lnTo>
                      <a:pt x="1358" y="181"/>
                    </a:lnTo>
                    <a:lnTo>
                      <a:pt x="647" y="181"/>
                    </a:lnTo>
                    <a:lnTo>
                      <a:pt x="630" y="168"/>
                    </a:lnTo>
                    <a:lnTo>
                      <a:pt x="610" y="155"/>
                    </a:lnTo>
                    <a:lnTo>
                      <a:pt x="581" y="142"/>
                    </a:lnTo>
                    <a:lnTo>
                      <a:pt x="552" y="134"/>
                    </a:lnTo>
                    <a:lnTo>
                      <a:pt x="516" y="123"/>
                    </a:lnTo>
                    <a:lnTo>
                      <a:pt x="478" y="118"/>
                    </a:lnTo>
                    <a:lnTo>
                      <a:pt x="437" y="116"/>
                    </a:lnTo>
                    <a:lnTo>
                      <a:pt x="398" y="112"/>
                    </a:lnTo>
                    <a:lnTo>
                      <a:pt x="353" y="112"/>
                    </a:lnTo>
                    <a:lnTo>
                      <a:pt x="311" y="118"/>
                    </a:lnTo>
                    <a:lnTo>
                      <a:pt x="270" y="123"/>
                    </a:lnTo>
                    <a:lnTo>
                      <a:pt x="230" y="131"/>
                    </a:lnTo>
                    <a:lnTo>
                      <a:pt x="191" y="144"/>
                    </a:lnTo>
                    <a:lnTo>
                      <a:pt x="154" y="159"/>
                    </a:lnTo>
                    <a:lnTo>
                      <a:pt x="123" y="178"/>
                    </a:lnTo>
                    <a:lnTo>
                      <a:pt x="94" y="202"/>
                    </a:lnTo>
                    <a:lnTo>
                      <a:pt x="86" y="194"/>
                    </a:lnTo>
                    <a:lnTo>
                      <a:pt x="75" y="186"/>
                    </a:lnTo>
                    <a:lnTo>
                      <a:pt x="65" y="181"/>
                    </a:lnTo>
                    <a:lnTo>
                      <a:pt x="54" y="172"/>
                    </a:lnTo>
                    <a:lnTo>
                      <a:pt x="41" y="165"/>
                    </a:lnTo>
                    <a:lnTo>
                      <a:pt x="31" y="159"/>
                    </a:lnTo>
                    <a:lnTo>
                      <a:pt x="15" y="155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007FFF">
                  <a:alpha val="60001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0" name="Freeform 46"/>
              <p:cNvSpPr>
                <a:spLocks/>
              </p:cNvSpPr>
              <p:nvPr/>
            </p:nvSpPr>
            <p:spPr bwMode="auto">
              <a:xfrm>
                <a:off x="2194" y="3159"/>
                <a:ext cx="682" cy="66"/>
              </a:xfrm>
              <a:custGeom>
                <a:avLst/>
                <a:gdLst/>
                <a:ahLst/>
                <a:cxnLst>
                  <a:cxn ang="0">
                    <a:pos x="10" y="97"/>
                  </a:cxn>
                  <a:cxn ang="0">
                    <a:pos x="39" y="75"/>
                  </a:cxn>
                  <a:cxn ang="0">
                    <a:pos x="70" y="50"/>
                  </a:cxn>
                  <a:cxn ang="0">
                    <a:pos x="100" y="26"/>
                  </a:cxn>
                  <a:cxn ang="0">
                    <a:pos x="251" y="50"/>
                  </a:cxn>
                  <a:cxn ang="0">
                    <a:pos x="487" y="81"/>
                  </a:cxn>
                  <a:cxn ang="0">
                    <a:pos x="670" y="75"/>
                  </a:cxn>
                  <a:cxn ang="0">
                    <a:pos x="811" y="52"/>
                  </a:cxn>
                  <a:cxn ang="0">
                    <a:pos x="929" y="24"/>
                  </a:cxn>
                  <a:cxn ang="0">
                    <a:pos x="1036" y="2"/>
                  </a:cxn>
                  <a:cxn ang="0">
                    <a:pos x="1151" y="5"/>
                  </a:cxn>
                  <a:cxn ang="0">
                    <a:pos x="1285" y="45"/>
                  </a:cxn>
                  <a:cxn ang="0">
                    <a:pos x="1353" y="86"/>
                  </a:cxn>
                  <a:cxn ang="0">
                    <a:pos x="1327" y="99"/>
                  </a:cxn>
                  <a:cxn ang="0">
                    <a:pos x="1303" y="115"/>
                  </a:cxn>
                  <a:cxn ang="0">
                    <a:pos x="1282" y="126"/>
                  </a:cxn>
                  <a:cxn ang="0">
                    <a:pos x="1259" y="115"/>
                  </a:cxn>
                  <a:cxn ang="0">
                    <a:pos x="1214" y="92"/>
                  </a:cxn>
                  <a:cxn ang="0">
                    <a:pos x="1164" y="75"/>
                  </a:cxn>
                  <a:cxn ang="0">
                    <a:pos x="1113" y="68"/>
                  </a:cxn>
                  <a:cxn ang="0">
                    <a:pos x="1055" y="65"/>
                  </a:cxn>
                  <a:cxn ang="0">
                    <a:pos x="995" y="68"/>
                  </a:cxn>
                  <a:cxn ang="0">
                    <a:pos x="937" y="81"/>
                  </a:cxn>
                  <a:cxn ang="0">
                    <a:pos x="879" y="97"/>
                  </a:cxn>
                  <a:cxn ang="0">
                    <a:pos x="819" y="107"/>
                  </a:cxn>
                  <a:cxn ang="0">
                    <a:pos x="719" y="107"/>
                  </a:cxn>
                  <a:cxn ang="0">
                    <a:pos x="594" y="107"/>
                  </a:cxn>
                  <a:cxn ang="0">
                    <a:pos x="455" y="107"/>
                  </a:cxn>
                  <a:cxn ang="0">
                    <a:pos x="314" y="105"/>
                  </a:cxn>
                  <a:cxn ang="0">
                    <a:pos x="186" y="105"/>
                  </a:cxn>
                  <a:cxn ang="0">
                    <a:pos x="81" y="105"/>
                  </a:cxn>
                  <a:cxn ang="0">
                    <a:pos x="16" y="105"/>
                  </a:cxn>
                </a:cxnLst>
                <a:rect l="0" t="0" r="r" b="b"/>
                <a:pathLst>
                  <a:path w="1364" h="131">
                    <a:moveTo>
                      <a:pt x="0" y="105"/>
                    </a:moveTo>
                    <a:lnTo>
                      <a:pt x="10" y="97"/>
                    </a:lnTo>
                    <a:lnTo>
                      <a:pt x="23" y="88"/>
                    </a:lnTo>
                    <a:lnTo>
                      <a:pt x="39" y="75"/>
                    </a:lnTo>
                    <a:lnTo>
                      <a:pt x="55" y="63"/>
                    </a:lnTo>
                    <a:lnTo>
                      <a:pt x="70" y="50"/>
                    </a:lnTo>
                    <a:lnTo>
                      <a:pt x="87" y="37"/>
                    </a:lnTo>
                    <a:lnTo>
                      <a:pt x="100" y="26"/>
                    </a:lnTo>
                    <a:lnTo>
                      <a:pt x="107" y="18"/>
                    </a:lnTo>
                    <a:lnTo>
                      <a:pt x="251" y="50"/>
                    </a:lnTo>
                    <a:lnTo>
                      <a:pt x="376" y="71"/>
                    </a:lnTo>
                    <a:lnTo>
                      <a:pt x="487" y="81"/>
                    </a:lnTo>
                    <a:lnTo>
                      <a:pt x="584" y="81"/>
                    </a:lnTo>
                    <a:lnTo>
                      <a:pt x="670" y="75"/>
                    </a:lnTo>
                    <a:lnTo>
                      <a:pt x="746" y="65"/>
                    </a:lnTo>
                    <a:lnTo>
                      <a:pt x="811" y="52"/>
                    </a:lnTo>
                    <a:lnTo>
                      <a:pt x="875" y="37"/>
                    </a:lnTo>
                    <a:lnTo>
                      <a:pt x="929" y="24"/>
                    </a:lnTo>
                    <a:lnTo>
                      <a:pt x="984" y="11"/>
                    </a:lnTo>
                    <a:lnTo>
                      <a:pt x="1036" y="2"/>
                    </a:lnTo>
                    <a:lnTo>
                      <a:pt x="1091" y="0"/>
                    </a:lnTo>
                    <a:lnTo>
                      <a:pt x="1151" y="5"/>
                    </a:lnTo>
                    <a:lnTo>
                      <a:pt x="1214" y="18"/>
                    </a:lnTo>
                    <a:lnTo>
                      <a:pt x="1285" y="45"/>
                    </a:lnTo>
                    <a:lnTo>
                      <a:pt x="1364" y="81"/>
                    </a:lnTo>
                    <a:lnTo>
                      <a:pt x="1353" y="86"/>
                    </a:lnTo>
                    <a:lnTo>
                      <a:pt x="1340" y="94"/>
                    </a:lnTo>
                    <a:lnTo>
                      <a:pt x="1327" y="99"/>
                    </a:lnTo>
                    <a:lnTo>
                      <a:pt x="1314" y="107"/>
                    </a:lnTo>
                    <a:lnTo>
                      <a:pt x="1303" y="115"/>
                    </a:lnTo>
                    <a:lnTo>
                      <a:pt x="1293" y="120"/>
                    </a:lnTo>
                    <a:lnTo>
                      <a:pt x="1282" y="126"/>
                    </a:lnTo>
                    <a:lnTo>
                      <a:pt x="1277" y="131"/>
                    </a:lnTo>
                    <a:lnTo>
                      <a:pt x="1259" y="115"/>
                    </a:lnTo>
                    <a:lnTo>
                      <a:pt x="1238" y="101"/>
                    </a:lnTo>
                    <a:lnTo>
                      <a:pt x="1214" y="92"/>
                    </a:lnTo>
                    <a:lnTo>
                      <a:pt x="1190" y="84"/>
                    </a:lnTo>
                    <a:lnTo>
                      <a:pt x="1164" y="75"/>
                    </a:lnTo>
                    <a:lnTo>
                      <a:pt x="1139" y="71"/>
                    </a:lnTo>
                    <a:lnTo>
                      <a:pt x="1113" y="68"/>
                    </a:lnTo>
                    <a:lnTo>
                      <a:pt x="1083" y="65"/>
                    </a:lnTo>
                    <a:lnTo>
                      <a:pt x="1055" y="65"/>
                    </a:lnTo>
                    <a:lnTo>
                      <a:pt x="1026" y="65"/>
                    </a:lnTo>
                    <a:lnTo>
                      <a:pt x="995" y="68"/>
                    </a:lnTo>
                    <a:lnTo>
                      <a:pt x="965" y="73"/>
                    </a:lnTo>
                    <a:lnTo>
                      <a:pt x="937" y="81"/>
                    </a:lnTo>
                    <a:lnTo>
                      <a:pt x="908" y="86"/>
                    </a:lnTo>
                    <a:lnTo>
                      <a:pt x="879" y="97"/>
                    </a:lnTo>
                    <a:lnTo>
                      <a:pt x="853" y="107"/>
                    </a:lnTo>
                    <a:lnTo>
                      <a:pt x="819" y="107"/>
                    </a:lnTo>
                    <a:lnTo>
                      <a:pt x="772" y="107"/>
                    </a:lnTo>
                    <a:lnTo>
                      <a:pt x="719" y="107"/>
                    </a:lnTo>
                    <a:lnTo>
                      <a:pt x="659" y="107"/>
                    </a:lnTo>
                    <a:lnTo>
                      <a:pt x="594" y="107"/>
                    </a:lnTo>
                    <a:lnTo>
                      <a:pt x="526" y="107"/>
                    </a:lnTo>
                    <a:lnTo>
                      <a:pt x="455" y="107"/>
                    </a:lnTo>
                    <a:lnTo>
                      <a:pt x="385" y="105"/>
                    </a:lnTo>
                    <a:lnTo>
                      <a:pt x="314" y="105"/>
                    </a:lnTo>
                    <a:lnTo>
                      <a:pt x="246" y="105"/>
                    </a:lnTo>
                    <a:lnTo>
                      <a:pt x="186" y="105"/>
                    </a:lnTo>
                    <a:lnTo>
                      <a:pt x="128" y="105"/>
                    </a:lnTo>
                    <a:lnTo>
                      <a:pt x="81" y="105"/>
                    </a:lnTo>
                    <a:lnTo>
                      <a:pt x="42" y="105"/>
                    </a:lnTo>
                    <a:lnTo>
                      <a:pt x="16" y="105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1" name="Freeform 47"/>
              <p:cNvSpPr>
                <a:spLocks/>
              </p:cNvSpPr>
              <p:nvPr/>
            </p:nvSpPr>
            <p:spPr bwMode="auto">
              <a:xfrm>
                <a:off x="2256" y="3092"/>
                <a:ext cx="647" cy="104"/>
              </a:xfrm>
              <a:custGeom>
                <a:avLst/>
                <a:gdLst/>
                <a:ahLst/>
                <a:cxnLst>
                  <a:cxn ang="0">
                    <a:pos x="110" y="65"/>
                  </a:cxn>
                  <a:cxn ang="0">
                    <a:pos x="189" y="87"/>
                  </a:cxn>
                  <a:cxn ang="0">
                    <a:pos x="260" y="100"/>
                  </a:cxn>
                  <a:cxn ang="0">
                    <a:pos x="322" y="107"/>
                  </a:cxn>
                  <a:cxn ang="0">
                    <a:pos x="382" y="107"/>
                  </a:cxn>
                  <a:cxn ang="0">
                    <a:pos x="443" y="100"/>
                  </a:cxn>
                  <a:cxn ang="0">
                    <a:pos x="503" y="87"/>
                  </a:cxn>
                  <a:cxn ang="0">
                    <a:pos x="568" y="68"/>
                  </a:cxn>
                  <a:cxn ang="0">
                    <a:pos x="639" y="44"/>
                  </a:cxn>
                  <a:cxn ang="0">
                    <a:pos x="731" y="23"/>
                  </a:cxn>
                  <a:cxn ang="0">
                    <a:pos x="838" y="8"/>
                  </a:cxn>
                  <a:cxn ang="0">
                    <a:pos x="948" y="0"/>
                  </a:cxn>
                  <a:cxn ang="0">
                    <a:pos x="1058" y="8"/>
                  </a:cxn>
                  <a:cxn ang="0">
                    <a:pos x="1155" y="34"/>
                  </a:cxn>
                  <a:cxn ang="0">
                    <a:pos x="1234" y="81"/>
                  </a:cxn>
                  <a:cxn ang="0">
                    <a:pos x="1283" y="154"/>
                  </a:cxn>
                  <a:cxn ang="0">
                    <a:pos x="1286" y="204"/>
                  </a:cxn>
                  <a:cxn ang="0">
                    <a:pos x="1270" y="207"/>
                  </a:cxn>
                  <a:cxn ang="0">
                    <a:pos x="1239" y="190"/>
                  </a:cxn>
                  <a:cxn ang="0">
                    <a:pos x="1191" y="160"/>
                  </a:cxn>
                  <a:cxn ang="0">
                    <a:pos x="1136" y="134"/>
                  </a:cxn>
                  <a:cxn ang="0">
                    <a:pos x="1076" y="115"/>
                  </a:cxn>
                  <a:cxn ang="0">
                    <a:pos x="1005" y="104"/>
                  </a:cxn>
                  <a:cxn ang="0">
                    <a:pos x="927" y="104"/>
                  </a:cxn>
                  <a:cxn ang="0">
                    <a:pos x="838" y="117"/>
                  </a:cxn>
                  <a:cxn ang="0">
                    <a:pos x="736" y="141"/>
                  </a:cxn>
                  <a:cxn ang="0">
                    <a:pos x="639" y="173"/>
                  </a:cxn>
                  <a:cxn ang="0">
                    <a:pos x="545" y="186"/>
                  </a:cxn>
                  <a:cxn ang="0">
                    <a:pos x="443" y="188"/>
                  </a:cxn>
                  <a:cxn ang="0">
                    <a:pos x="341" y="186"/>
                  </a:cxn>
                  <a:cxn ang="0">
                    <a:pos x="241" y="175"/>
                  </a:cxn>
                  <a:cxn ang="0">
                    <a:pos x="152" y="162"/>
                  </a:cxn>
                  <a:cxn ang="0">
                    <a:pos x="76" y="149"/>
                  </a:cxn>
                  <a:cxn ang="0">
                    <a:pos x="19" y="138"/>
                  </a:cxn>
                  <a:cxn ang="0">
                    <a:pos x="16" y="115"/>
                  </a:cxn>
                  <a:cxn ang="0">
                    <a:pos x="56" y="68"/>
                  </a:cxn>
                </a:cxnLst>
                <a:rect l="0" t="0" r="r" b="b"/>
                <a:pathLst>
                  <a:path w="1294" h="209">
                    <a:moveTo>
                      <a:pt x="69" y="52"/>
                    </a:moveTo>
                    <a:lnTo>
                      <a:pt x="110" y="65"/>
                    </a:lnTo>
                    <a:lnTo>
                      <a:pt x="152" y="76"/>
                    </a:lnTo>
                    <a:lnTo>
                      <a:pt x="189" y="87"/>
                    </a:lnTo>
                    <a:lnTo>
                      <a:pt x="225" y="94"/>
                    </a:lnTo>
                    <a:lnTo>
                      <a:pt x="260" y="100"/>
                    </a:lnTo>
                    <a:lnTo>
                      <a:pt x="291" y="104"/>
                    </a:lnTo>
                    <a:lnTo>
                      <a:pt x="322" y="107"/>
                    </a:lnTo>
                    <a:lnTo>
                      <a:pt x="354" y="107"/>
                    </a:lnTo>
                    <a:lnTo>
                      <a:pt x="382" y="107"/>
                    </a:lnTo>
                    <a:lnTo>
                      <a:pt x="412" y="104"/>
                    </a:lnTo>
                    <a:lnTo>
                      <a:pt x="443" y="100"/>
                    </a:lnTo>
                    <a:lnTo>
                      <a:pt x="472" y="94"/>
                    </a:lnTo>
                    <a:lnTo>
                      <a:pt x="503" y="87"/>
                    </a:lnTo>
                    <a:lnTo>
                      <a:pt x="534" y="78"/>
                    </a:lnTo>
                    <a:lnTo>
                      <a:pt x="568" y="68"/>
                    </a:lnTo>
                    <a:lnTo>
                      <a:pt x="602" y="57"/>
                    </a:lnTo>
                    <a:lnTo>
                      <a:pt x="639" y="44"/>
                    </a:lnTo>
                    <a:lnTo>
                      <a:pt x="684" y="34"/>
                    </a:lnTo>
                    <a:lnTo>
                      <a:pt x="731" y="23"/>
                    </a:lnTo>
                    <a:lnTo>
                      <a:pt x="783" y="16"/>
                    </a:lnTo>
                    <a:lnTo>
                      <a:pt x="838" y="8"/>
                    </a:lnTo>
                    <a:lnTo>
                      <a:pt x="893" y="3"/>
                    </a:lnTo>
                    <a:lnTo>
                      <a:pt x="948" y="0"/>
                    </a:lnTo>
                    <a:lnTo>
                      <a:pt x="1003" y="3"/>
                    </a:lnTo>
                    <a:lnTo>
                      <a:pt x="1058" y="8"/>
                    </a:lnTo>
                    <a:lnTo>
                      <a:pt x="1108" y="18"/>
                    </a:lnTo>
                    <a:lnTo>
                      <a:pt x="1155" y="34"/>
                    </a:lnTo>
                    <a:lnTo>
                      <a:pt x="1197" y="55"/>
                    </a:lnTo>
                    <a:lnTo>
                      <a:pt x="1234" y="81"/>
                    </a:lnTo>
                    <a:lnTo>
                      <a:pt x="1262" y="115"/>
                    </a:lnTo>
                    <a:lnTo>
                      <a:pt x="1283" y="154"/>
                    </a:lnTo>
                    <a:lnTo>
                      <a:pt x="1294" y="204"/>
                    </a:lnTo>
                    <a:lnTo>
                      <a:pt x="1286" y="204"/>
                    </a:lnTo>
                    <a:lnTo>
                      <a:pt x="1277" y="207"/>
                    </a:lnTo>
                    <a:lnTo>
                      <a:pt x="1270" y="207"/>
                    </a:lnTo>
                    <a:lnTo>
                      <a:pt x="1262" y="209"/>
                    </a:lnTo>
                    <a:lnTo>
                      <a:pt x="1239" y="190"/>
                    </a:lnTo>
                    <a:lnTo>
                      <a:pt x="1215" y="175"/>
                    </a:lnTo>
                    <a:lnTo>
                      <a:pt x="1191" y="160"/>
                    </a:lnTo>
                    <a:lnTo>
                      <a:pt x="1165" y="147"/>
                    </a:lnTo>
                    <a:lnTo>
                      <a:pt x="1136" y="134"/>
                    </a:lnTo>
                    <a:lnTo>
                      <a:pt x="1108" y="123"/>
                    </a:lnTo>
                    <a:lnTo>
                      <a:pt x="1076" y="115"/>
                    </a:lnTo>
                    <a:lnTo>
                      <a:pt x="1042" y="110"/>
                    </a:lnTo>
                    <a:lnTo>
                      <a:pt x="1005" y="104"/>
                    </a:lnTo>
                    <a:lnTo>
                      <a:pt x="969" y="104"/>
                    </a:lnTo>
                    <a:lnTo>
                      <a:pt x="927" y="104"/>
                    </a:lnTo>
                    <a:lnTo>
                      <a:pt x="885" y="110"/>
                    </a:lnTo>
                    <a:lnTo>
                      <a:pt x="838" y="117"/>
                    </a:lnTo>
                    <a:lnTo>
                      <a:pt x="789" y="128"/>
                    </a:lnTo>
                    <a:lnTo>
                      <a:pt x="736" y="141"/>
                    </a:lnTo>
                    <a:lnTo>
                      <a:pt x="681" y="160"/>
                    </a:lnTo>
                    <a:lnTo>
                      <a:pt x="639" y="173"/>
                    </a:lnTo>
                    <a:lnTo>
                      <a:pt x="592" y="181"/>
                    </a:lnTo>
                    <a:lnTo>
                      <a:pt x="545" y="186"/>
                    </a:lnTo>
                    <a:lnTo>
                      <a:pt x="495" y="188"/>
                    </a:lnTo>
                    <a:lnTo>
                      <a:pt x="443" y="188"/>
                    </a:lnTo>
                    <a:lnTo>
                      <a:pt x="393" y="188"/>
                    </a:lnTo>
                    <a:lnTo>
                      <a:pt x="341" y="186"/>
                    </a:lnTo>
                    <a:lnTo>
                      <a:pt x="291" y="181"/>
                    </a:lnTo>
                    <a:lnTo>
                      <a:pt x="241" y="175"/>
                    </a:lnTo>
                    <a:lnTo>
                      <a:pt x="194" y="170"/>
                    </a:lnTo>
                    <a:lnTo>
                      <a:pt x="152" y="162"/>
                    </a:lnTo>
                    <a:lnTo>
                      <a:pt x="110" y="154"/>
                    </a:lnTo>
                    <a:lnTo>
                      <a:pt x="76" y="149"/>
                    </a:lnTo>
                    <a:lnTo>
                      <a:pt x="45" y="143"/>
                    </a:lnTo>
                    <a:lnTo>
                      <a:pt x="19" y="138"/>
                    </a:lnTo>
                    <a:lnTo>
                      <a:pt x="0" y="134"/>
                    </a:lnTo>
                    <a:lnTo>
                      <a:pt x="16" y="115"/>
                    </a:lnTo>
                    <a:lnTo>
                      <a:pt x="37" y="91"/>
                    </a:lnTo>
                    <a:lnTo>
                      <a:pt x="56" y="68"/>
                    </a:lnTo>
                    <a:lnTo>
                      <a:pt x="69" y="52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2" name="Freeform 48"/>
              <p:cNvSpPr>
                <a:spLocks/>
              </p:cNvSpPr>
              <p:nvPr/>
            </p:nvSpPr>
            <p:spPr bwMode="auto">
              <a:xfrm>
                <a:off x="3012" y="3192"/>
                <a:ext cx="214" cy="23"/>
              </a:xfrm>
              <a:custGeom>
                <a:avLst/>
                <a:gdLst/>
                <a:ahLst/>
                <a:cxnLst>
                  <a:cxn ang="0">
                    <a:pos x="429" y="45"/>
                  </a:cxn>
                  <a:cxn ang="0">
                    <a:pos x="0" y="45"/>
                  </a:cxn>
                  <a:cxn ang="0">
                    <a:pos x="21" y="34"/>
                  </a:cxn>
                  <a:cxn ang="0">
                    <a:pos x="44" y="23"/>
                  </a:cxn>
                  <a:cxn ang="0">
                    <a:pos x="70" y="16"/>
                  </a:cxn>
                  <a:cxn ang="0">
                    <a:pos x="100" y="10"/>
                  </a:cxn>
                  <a:cxn ang="0">
                    <a:pos x="128" y="6"/>
                  </a:cxn>
                  <a:cxn ang="0">
                    <a:pos x="157" y="3"/>
                  </a:cxn>
                  <a:cxn ang="0">
                    <a:pos x="188" y="0"/>
                  </a:cxn>
                  <a:cxn ang="0">
                    <a:pos x="220" y="0"/>
                  </a:cxn>
                  <a:cxn ang="0">
                    <a:pos x="252" y="3"/>
                  </a:cxn>
                  <a:cxn ang="0">
                    <a:pos x="280" y="6"/>
                  </a:cxn>
                  <a:cxn ang="0">
                    <a:pos x="308" y="8"/>
                  </a:cxn>
                  <a:cxn ang="0">
                    <a:pos x="338" y="14"/>
                  </a:cxn>
                  <a:cxn ang="0">
                    <a:pos x="364" y="19"/>
                  </a:cxn>
                  <a:cxn ang="0">
                    <a:pos x="387" y="27"/>
                  </a:cxn>
                  <a:cxn ang="0">
                    <a:pos x="411" y="34"/>
                  </a:cxn>
                  <a:cxn ang="0">
                    <a:pos x="429" y="45"/>
                  </a:cxn>
                </a:cxnLst>
                <a:rect l="0" t="0" r="r" b="b"/>
                <a:pathLst>
                  <a:path w="429" h="45">
                    <a:moveTo>
                      <a:pt x="429" y="45"/>
                    </a:moveTo>
                    <a:lnTo>
                      <a:pt x="0" y="45"/>
                    </a:lnTo>
                    <a:lnTo>
                      <a:pt x="21" y="34"/>
                    </a:lnTo>
                    <a:lnTo>
                      <a:pt x="44" y="23"/>
                    </a:lnTo>
                    <a:lnTo>
                      <a:pt x="70" y="16"/>
                    </a:lnTo>
                    <a:lnTo>
                      <a:pt x="100" y="10"/>
                    </a:lnTo>
                    <a:lnTo>
                      <a:pt x="128" y="6"/>
                    </a:lnTo>
                    <a:lnTo>
                      <a:pt x="157" y="3"/>
                    </a:lnTo>
                    <a:lnTo>
                      <a:pt x="188" y="0"/>
                    </a:lnTo>
                    <a:lnTo>
                      <a:pt x="220" y="0"/>
                    </a:lnTo>
                    <a:lnTo>
                      <a:pt x="252" y="3"/>
                    </a:lnTo>
                    <a:lnTo>
                      <a:pt x="280" y="6"/>
                    </a:lnTo>
                    <a:lnTo>
                      <a:pt x="308" y="8"/>
                    </a:lnTo>
                    <a:lnTo>
                      <a:pt x="338" y="14"/>
                    </a:lnTo>
                    <a:lnTo>
                      <a:pt x="364" y="19"/>
                    </a:lnTo>
                    <a:lnTo>
                      <a:pt x="387" y="27"/>
                    </a:lnTo>
                    <a:lnTo>
                      <a:pt x="411" y="34"/>
                    </a:lnTo>
                    <a:lnTo>
                      <a:pt x="429" y="4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3" name="Freeform 49"/>
              <p:cNvSpPr>
                <a:spLocks/>
              </p:cNvSpPr>
              <p:nvPr/>
            </p:nvSpPr>
            <p:spPr bwMode="auto">
              <a:xfrm>
                <a:off x="2665" y="3205"/>
                <a:ext cx="116" cy="1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9" y="7"/>
                  </a:cxn>
                  <a:cxn ang="0">
                    <a:pos x="60" y="5"/>
                  </a:cxn>
                  <a:cxn ang="0">
                    <a:pos x="94" y="2"/>
                  </a:cxn>
                  <a:cxn ang="0">
                    <a:pos x="128" y="0"/>
                  </a:cxn>
                  <a:cxn ang="0">
                    <a:pos x="160" y="2"/>
                  </a:cxn>
                  <a:cxn ang="0">
                    <a:pos x="188" y="5"/>
                  </a:cxn>
                  <a:cxn ang="0">
                    <a:pos x="212" y="9"/>
                  </a:cxn>
                  <a:cxn ang="0">
                    <a:pos x="233" y="18"/>
                  </a:cxn>
                  <a:cxn ang="0">
                    <a:pos x="0" y="15"/>
                  </a:cxn>
                </a:cxnLst>
                <a:rect l="0" t="0" r="r" b="b"/>
                <a:pathLst>
                  <a:path w="233" h="18">
                    <a:moveTo>
                      <a:pt x="0" y="15"/>
                    </a:moveTo>
                    <a:lnTo>
                      <a:pt x="29" y="7"/>
                    </a:lnTo>
                    <a:lnTo>
                      <a:pt x="60" y="5"/>
                    </a:lnTo>
                    <a:lnTo>
                      <a:pt x="94" y="2"/>
                    </a:lnTo>
                    <a:lnTo>
                      <a:pt x="128" y="0"/>
                    </a:lnTo>
                    <a:lnTo>
                      <a:pt x="160" y="2"/>
                    </a:lnTo>
                    <a:lnTo>
                      <a:pt x="188" y="5"/>
                    </a:lnTo>
                    <a:lnTo>
                      <a:pt x="212" y="9"/>
                    </a:lnTo>
                    <a:lnTo>
                      <a:pt x="233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4" name="Freeform 50"/>
              <p:cNvSpPr>
                <a:spLocks/>
              </p:cNvSpPr>
              <p:nvPr/>
            </p:nvSpPr>
            <p:spPr bwMode="auto">
              <a:xfrm>
                <a:off x="3068" y="2633"/>
                <a:ext cx="444" cy="4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78"/>
                  </a:cxn>
                  <a:cxn ang="0">
                    <a:pos x="60" y="873"/>
                  </a:cxn>
                  <a:cxn ang="0">
                    <a:pos x="120" y="869"/>
                  </a:cxn>
                  <a:cxn ang="0">
                    <a:pos x="182" y="875"/>
                  </a:cxn>
                  <a:cxn ang="0">
                    <a:pos x="246" y="882"/>
                  </a:cxn>
                  <a:cxn ang="0">
                    <a:pos x="308" y="893"/>
                  </a:cxn>
                  <a:cxn ang="0">
                    <a:pos x="371" y="906"/>
                  </a:cxn>
                  <a:cxn ang="0">
                    <a:pos x="431" y="920"/>
                  </a:cxn>
                  <a:cxn ang="0">
                    <a:pos x="492" y="933"/>
                  </a:cxn>
                  <a:cxn ang="0">
                    <a:pos x="552" y="948"/>
                  </a:cxn>
                  <a:cxn ang="0">
                    <a:pos x="606" y="961"/>
                  </a:cxn>
                  <a:cxn ang="0">
                    <a:pos x="662" y="972"/>
                  </a:cxn>
                  <a:cxn ang="0">
                    <a:pos x="714" y="982"/>
                  </a:cxn>
                  <a:cxn ang="0">
                    <a:pos x="764" y="987"/>
                  </a:cxn>
                  <a:cxn ang="0">
                    <a:pos x="808" y="987"/>
                  </a:cxn>
                  <a:cxn ang="0">
                    <a:pos x="850" y="985"/>
                  </a:cxn>
                  <a:cxn ang="0">
                    <a:pos x="887" y="974"/>
                  </a:cxn>
                  <a:cxn ang="0">
                    <a:pos x="651" y="11"/>
                  </a:cxn>
                  <a:cxn ang="0">
                    <a:pos x="599" y="27"/>
                  </a:cxn>
                  <a:cxn ang="0">
                    <a:pos x="546" y="37"/>
                  </a:cxn>
                  <a:cxn ang="0">
                    <a:pos x="497" y="45"/>
                  </a:cxn>
                  <a:cxn ang="0">
                    <a:pos x="445" y="51"/>
                  </a:cxn>
                  <a:cxn ang="0">
                    <a:pos x="398" y="51"/>
                  </a:cxn>
                  <a:cxn ang="0">
                    <a:pos x="347" y="51"/>
                  </a:cxn>
                  <a:cxn ang="0">
                    <a:pos x="304" y="47"/>
                  </a:cxn>
                  <a:cxn ang="0">
                    <a:pos x="259" y="43"/>
                  </a:cxn>
                  <a:cxn ang="0">
                    <a:pos x="216" y="37"/>
                  </a:cxn>
                  <a:cxn ang="0">
                    <a:pos x="178" y="32"/>
                  </a:cxn>
                  <a:cxn ang="0">
                    <a:pos x="139" y="24"/>
                  </a:cxn>
                  <a:cxn ang="0">
                    <a:pos x="104" y="19"/>
                  </a:cxn>
                  <a:cxn ang="0">
                    <a:pos x="73" y="11"/>
                  </a:cxn>
                  <a:cxn ang="0">
                    <a:pos x="47" y="6"/>
                  </a:cxn>
                  <a:cxn ang="0">
                    <a:pos x="21" y="4"/>
                  </a:cxn>
                  <a:cxn ang="0">
                    <a:pos x="0" y="0"/>
                  </a:cxn>
                </a:cxnLst>
                <a:rect l="0" t="0" r="r" b="b"/>
                <a:pathLst>
                  <a:path w="887" h="987">
                    <a:moveTo>
                      <a:pt x="0" y="0"/>
                    </a:moveTo>
                    <a:lnTo>
                      <a:pt x="0" y="878"/>
                    </a:lnTo>
                    <a:lnTo>
                      <a:pt x="60" y="873"/>
                    </a:lnTo>
                    <a:lnTo>
                      <a:pt x="120" y="869"/>
                    </a:lnTo>
                    <a:lnTo>
                      <a:pt x="182" y="875"/>
                    </a:lnTo>
                    <a:lnTo>
                      <a:pt x="246" y="882"/>
                    </a:lnTo>
                    <a:lnTo>
                      <a:pt x="308" y="893"/>
                    </a:lnTo>
                    <a:lnTo>
                      <a:pt x="371" y="906"/>
                    </a:lnTo>
                    <a:lnTo>
                      <a:pt x="431" y="920"/>
                    </a:lnTo>
                    <a:lnTo>
                      <a:pt x="492" y="933"/>
                    </a:lnTo>
                    <a:lnTo>
                      <a:pt x="552" y="948"/>
                    </a:lnTo>
                    <a:lnTo>
                      <a:pt x="606" y="961"/>
                    </a:lnTo>
                    <a:lnTo>
                      <a:pt x="662" y="972"/>
                    </a:lnTo>
                    <a:lnTo>
                      <a:pt x="714" y="982"/>
                    </a:lnTo>
                    <a:lnTo>
                      <a:pt x="764" y="987"/>
                    </a:lnTo>
                    <a:lnTo>
                      <a:pt x="808" y="987"/>
                    </a:lnTo>
                    <a:lnTo>
                      <a:pt x="850" y="985"/>
                    </a:lnTo>
                    <a:lnTo>
                      <a:pt x="887" y="974"/>
                    </a:lnTo>
                    <a:lnTo>
                      <a:pt x="651" y="11"/>
                    </a:lnTo>
                    <a:lnTo>
                      <a:pt x="599" y="27"/>
                    </a:lnTo>
                    <a:lnTo>
                      <a:pt x="546" y="37"/>
                    </a:lnTo>
                    <a:lnTo>
                      <a:pt x="497" y="45"/>
                    </a:lnTo>
                    <a:lnTo>
                      <a:pt x="445" y="51"/>
                    </a:lnTo>
                    <a:lnTo>
                      <a:pt x="398" y="51"/>
                    </a:lnTo>
                    <a:lnTo>
                      <a:pt x="347" y="51"/>
                    </a:lnTo>
                    <a:lnTo>
                      <a:pt x="304" y="47"/>
                    </a:lnTo>
                    <a:lnTo>
                      <a:pt x="259" y="43"/>
                    </a:lnTo>
                    <a:lnTo>
                      <a:pt x="216" y="37"/>
                    </a:lnTo>
                    <a:lnTo>
                      <a:pt x="178" y="32"/>
                    </a:lnTo>
                    <a:lnTo>
                      <a:pt x="139" y="24"/>
                    </a:lnTo>
                    <a:lnTo>
                      <a:pt x="104" y="19"/>
                    </a:lnTo>
                    <a:lnTo>
                      <a:pt x="73" y="11"/>
                    </a:lnTo>
                    <a:lnTo>
                      <a:pt x="47" y="6"/>
                    </a:lnTo>
                    <a:lnTo>
                      <a:pt x="2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5" name="Freeform 51"/>
              <p:cNvSpPr>
                <a:spLocks/>
              </p:cNvSpPr>
              <p:nvPr/>
            </p:nvSpPr>
            <p:spPr bwMode="auto">
              <a:xfrm>
                <a:off x="3409" y="2669"/>
                <a:ext cx="216" cy="5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2" y="906"/>
                  </a:cxn>
                  <a:cxn ang="0">
                    <a:pos x="233" y="920"/>
                  </a:cxn>
                  <a:cxn ang="0">
                    <a:pos x="251" y="940"/>
                  </a:cxn>
                  <a:cxn ang="0">
                    <a:pos x="274" y="967"/>
                  </a:cxn>
                  <a:cxn ang="0">
                    <a:pos x="300" y="993"/>
                  </a:cxn>
                  <a:cxn ang="0">
                    <a:pos x="330" y="1021"/>
                  </a:cxn>
                  <a:cxn ang="0">
                    <a:pos x="364" y="1050"/>
                  </a:cxn>
                  <a:cxn ang="0">
                    <a:pos x="398" y="1074"/>
                  </a:cxn>
                  <a:cxn ang="0">
                    <a:pos x="431" y="1094"/>
                  </a:cxn>
                  <a:cxn ang="0">
                    <a:pos x="101" y="126"/>
                  </a:cxn>
                  <a:cxn ang="0">
                    <a:pos x="92" y="115"/>
                  </a:cxn>
                  <a:cxn ang="0">
                    <a:pos x="78" y="100"/>
                  </a:cxn>
                  <a:cxn ang="0">
                    <a:pos x="62" y="85"/>
                  </a:cxn>
                  <a:cxn ang="0">
                    <a:pos x="47" y="66"/>
                  </a:cxn>
                  <a:cxn ang="0">
                    <a:pos x="34" y="47"/>
                  </a:cxn>
                  <a:cxn ang="0">
                    <a:pos x="21" y="32"/>
                  </a:cxn>
                  <a:cxn ang="0">
                    <a:pos x="7" y="13"/>
                  </a:cxn>
                  <a:cxn ang="0">
                    <a:pos x="0" y="0"/>
                  </a:cxn>
                </a:cxnLst>
                <a:rect l="0" t="0" r="r" b="b"/>
                <a:pathLst>
                  <a:path w="431" h="1094">
                    <a:moveTo>
                      <a:pt x="0" y="0"/>
                    </a:moveTo>
                    <a:lnTo>
                      <a:pt x="222" y="906"/>
                    </a:lnTo>
                    <a:lnTo>
                      <a:pt x="233" y="920"/>
                    </a:lnTo>
                    <a:lnTo>
                      <a:pt x="251" y="940"/>
                    </a:lnTo>
                    <a:lnTo>
                      <a:pt x="274" y="967"/>
                    </a:lnTo>
                    <a:lnTo>
                      <a:pt x="300" y="993"/>
                    </a:lnTo>
                    <a:lnTo>
                      <a:pt x="330" y="1021"/>
                    </a:lnTo>
                    <a:lnTo>
                      <a:pt x="364" y="1050"/>
                    </a:lnTo>
                    <a:lnTo>
                      <a:pt x="398" y="1074"/>
                    </a:lnTo>
                    <a:lnTo>
                      <a:pt x="431" y="1094"/>
                    </a:lnTo>
                    <a:lnTo>
                      <a:pt x="101" y="126"/>
                    </a:lnTo>
                    <a:lnTo>
                      <a:pt x="92" y="115"/>
                    </a:lnTo>
                    <a:lnTo>
                      <a:pt x="78" y="100"/>
                    </a:lnTo>
                    <a:lnTo>
                      <a:pt x="62" y="85"/>
                    </a:lnTo>
                    <a:lnTo>
                      <a:pt x="47" y="66"/>
                    </a:lnTo>
                    <a:lnTo>
                      <a:pt x="34" y="47"/>
                    </a:lnTo>
                    <a:lnTo>
                      <a:pt x="21" y="32"/>
                    </a:lnTo>
                    <a:lnTo>
                      <a:pt x="7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B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6" name="Freeform 52"/>
              <p:cNvSpPr>
                <a:spLocks/>
              </p:cNvSpPr>
              <p:nvPr/>
            </p:nvSpPr>
            <p:spPr bwMode="auto">
              <a:xfrm>
                <a:off x="2413" y="2630"/>
                <a:ext cx="487" cy="505"/>
              </a:xfrm>
              <a:custGeom>
                <a:avLst/>
                <a:gdLst/>
                <a:ahLst/>
                <a:cxnLst>
                  <a:cxn ang="0">
                    <a:pos x="246" y="608"/>
                  </a:cxn>
                  <a:cxn ang="0">
                    <a:pos x="128" y="574"/>
                  </a:cxn>
                  <a:cxn ang="0">
                    <a:pos x="54" y="514"/>
                  </a:cxn>
                  <a:cxn ang="0">
                    <a:pos x="15" y="433"/>
                  </a:cxn>
                  <a:cxn ang="0">
                    <a:pos x="0" y="341"/>
                  </a:cxn>
                  <a:cxn ang="0">
                    <a:pos x="5" y="244"/>
                  </a:cxn>
                  <a:cxn ang="0">
                    <a:pos x="20" y="152"/>
                  </a:cxn>
                  <a:cxn ang="0">
                    <a:pos x="39" y="69"/>
                  </a:cxn>
                  <a:cxn ang="0">
                    <a:pos x="52" y="0"/>
                  </a:cxn>
                  <a:cxn ang="0">
                    <a:pos x="81" y="13"/>
                  </a:cxn>
                  <a:cxn ang="0">
                    <a:pos x="107" y="24"/>
                  </a:cxn>
                  <a:cxn ang="0">
                    <a:pos x="136" y="35"/>
                  </a:cxn>
                  <a:cxn ang="0">
                    <a:pos x="165" y="39"/>
                  </a:cxn>
                  <a:cxn ang="0">
                    <a:pos x="193" y="48"/>
                  </a:cxn>
                  <a:cxn ang="0">
                    <a:pos x="225" y="52"/>
                  </a:cxn>
                  <a:cxn ang="0">
                    <a:pos x="253" y="56"/>
                  </a:cxn>
                  <a:cxn ang="0">
                    <a:pos x="283" y="58"/>
                  </a:cxn>
                  <a:cxn ang="0">
                    <a:pos x="332" y="58"/>
                  </a:cxn>
                  <a:cxn ang="0">
                    <a:pos x="382" y="58"/>
                  </a:cxn>
                  <a:cxn ang="0">
                    <a:pos x="431" y="56"/>
                  </a:cxn>
                  <a:cxn ang="0">
                    <a:pos x="478" y="50"/>
                  </a:cxn>
                  <a:cxn ang="0">
                    <a:pos x="529" y="45"/>
                  </a:cxn>
                  <a:cxn ang="0">
                    <a:pos x="576" y="39"/>
                  </a:cxn>
                  <a:cxn ang="0">
                    <a:pos x="623" y="37"/>
                  </a:cxn>
                  <a:cxn ang="0">
                    <a:pos x="667" y="35"/>
                  </a:cxn>
                  <a:cxn ang="0">
                    <a:pos x="711" y="35"/>
                  </a:cxn>
                  <a:cxn ang="0">
                    <a:pos x="754" y="39"/>
                  </a:cxn>
                  <a:cxn ang="0">
                    <a:pos x="795" y="45"/>
                  </a:cxn>
                  <a:cxn ang="0">
                    <a:pos x="835" y="56"/>
                  </a:cxn>
                  <a:cxn ang="0">
                    <a:pos x="874" y="74"/>
                  </a:cxn>
                  <a:cxn ang="0">
                    <a:pos x="908" y="95"/>
                  </a:cxn>
                  <a:cxn ang="0">
                    <a:pos x="942" y="123"/>
                  </a:cxn>
                  <a:cxn ang="0">
                    <a:pos x="973" y="157"/>
                  </a:cxn>
                  <a:cxn ang="0">
                    <a:pos x="973" y="1009"/>
                  </a:cxn>
                  <a:cxn ang="0">
                    <a:pos x="921" y="969"/>
                  </a:cxn>
                  <a:cxn ang="0">
                    <a:pos x="868" y="938"/>
                  </a:cxn>
                  <a:cxn ang="0">
                    <a:pos x="816" y="914"/>
                  </a:cxn>
                  <a:cxn ang="0">
                    <a:pos x="764" y="898"/>
                  </a:cxn>
                  <a:cxn ang="0">
                    <a:pos x="714" y="885"/>
                  </a:cxn>
                  <a:cxn ang="0">
                    <a:pos x="667" y="878"/>
                  </a:cxn>
                  <a:cxn ang="0">
                    <a:pos x="620" y="870"/>
                  </a:cxn>
                  <a:cxn ang="0">
                    <a:pos x="576" y="861"/>
                  </a:cxn>
                  <a:cxn ang="0">
                    <a:pos x="536" y="851"/>
                  </a:cxn>
                  <a:cxn ang="0">
                    <a:pos x="497" y="840"/>
                  </a:cxn>
                  <a:cxn ang="0">
                    <a:pos x="461" y="822"/>
                  </a:cxn>
                  <a:cxn ang="0">
                    <a:pos x="429" y="799"/>
                  </a:cxn>
                  <a:cxn ang="0">
                    <a:pos x="400" y="767"/>
                  </a:cxn>
                  <a:cxn ang="0">
                    <a:pos x="377" y="728"/>
                  </a:cxn>
                  <a:cxn ang="0">
                    <a:pos x="358" y="675"/>
                  </a:cxn>
                  <a:cxn ang="0">
                    <a:pos x="343" y="611"/>
                  </a:cxn>
                  <a:cxn ang="0">
                    <a:pos x="330" y="611"/>
                  </a:cxn>
                  <a:cxn ang="0">
                    <a:pos x="317" y="611"/>
                  </a:cxn>
                  <a:cxn ang="0">
                    <a:pos x="303" y="611"/>
                  </a:cxn>
                  <a:cxn ang="0">
                    <a:pos x="290" y="611"/>
                  </a:cxn>
                  <a:cxn ang="0">
                    <a:pos x="279" y="611"/>
                  </a:cxn>
                  <a:cxn ang="0">
                    <a:pos x="266" y="611"/>
                  </a:cxn>
                  <a:cxn ang="0">
                    <a:pos x="256" y="608"/>
                  </a:cxn>
                  <a:cxn ang="0">
                    <a:pos x="246" y="608"/>
                  </a:cxn>
                </a:cxnLst>
                <a:rect l="0" t="0" r="r" b="b"/>
                <a:pathLst>
                  <a:path w="973" h="1009">
                    <a:moveTo>
                      <a:pt x="246" y="608"/>
                    </a:moveTo>
                    <a:lnTo>
                      <a:pt x="128" y="574"/>
                    </a:lnTo>
                    <a:lnTo>
                      <a:pt x="54" y="514"/>
                    </a:lnTo>
                    <a:lnTo>
                      <a:pt x="15" y="433"/>
                    </a:lnTo>
                    <a:lnTo>
                      <a:pt x="0" y="341"/>
                    </a:lnTo>
                    <a:lnTo>
                      <a:pt x="5" y="244"/>
                    </a:lnTo>
                    <a:lnTo>
                      <a:pt x="20" y="152"/>
                    </a:lnTo>
                    <a:lnTo>
                      <a:pt x="39" y="69"/>
                    </a:lnTo>
                    <a:lnTo>
                      <a:pt x="52" y="0"/>
                    </a:lnTo>
                    <a:lnTo>
                      <a:pt x="81" y="13"/>
                    </a:lnTo>
                    <a:lnTo>
                      <a:pt x="107" y="24"/>
                    </a:lnTo>
                    <a:lnTo>
                      <a:pt x="136" y="35"/>
                    </a:lnTo>
                    <a:lnTo>
                      <a:pt x="165" y="39"/>
                    </a:lnTo>
                    <a:lnTo>
                      <a:pt x="193" y="48"/>
                    </a:lnTo>
                    <a:lnTo>
                      <a:pt x="225" y="52"/>
                    </a:lnTo>
                    <a:lnTo>
                      <a:pt x="253" y="56"/>
                    </a:lnTo>
                    <a:lnTo>
                      <a:pt x="283" y="58"/>
                    </a:lnTo>
                    <a:lnTo>
                      <a:pt x="332" y="58"/>
                    </a:lnTo>
                    <a:lnTo>
                      <a:pt x="382" y="58"/>
                    </a:lnTo>
                    <a:lnTo>
                      <a:pt x="431" y="56"/>
                    </a:lnTo>
                    <a:lnTo>
                      <a:pt x="478" y="50"/>
                    </a:lnTo>
                    <a:lnTo>
                      <a:pt x="529" y="45"/>
                    </a:lnTo>
                    <a:lnTo>
                      <a:pt x="576" y="39"/>
                    </a:lnTo>
                    <a:lnTo>
                      <a:pt x="623" y="37"/>
                    </a:lnTo>
                    <a:lnTo>
                      <a:pt x="667" y="35"/>
                    </a:lnTo>
                    <a:lnTo>
                      <a:pt x="711" y="35"/>
                    </a:lnTo>
                    <a:lnTo>
                      <a:pt x="754" y="39"/>
                    </a:lnTo>
                    <a:lnTo>
                      <a:pt x="795" y="45"/>
                    </a:lnTo>
                    <a:lnTo>
                      <a:pt x="835" y="56"/>
                    </a:lnTo>
                    <a:lnTo>
                      <a:pt x="874" y="74"/>
                    </a:lnTo>
                    <a:lnTo>
                      <a:pt x="908" y="95"/>
                    </a:lnTo>
                    <a:lnTo>
                      <a:pt x="942" y="123"/>
                    </a:lnTo>
                    <a:lnTo>
                      <a:pt x="973" y="157"/>
                    </a:lnTo>
                    <a:lnTo>
                      <a:pt x="973" y="1009"/>
                    </a:lnTo>
                    <a:lnTo>
                      <a:pt x="921" y="969"/>
                    </a:lnTo>
                    <a:lnTo>
                      <a:pt x="868" y="938"/>
                    </a:lnTo>
                    <a:lnTo>
                      <a:pt x="816" y="914"/>
                    </a:lnTo>
                    <a:lnTo>
                      <a:pt x="764" y="898"/>
                    </a:lnTo>
                    <a:lnTo>
                      <a:pt x="714" y="885"/>
                    </a:lnTo>
                    <a:lnTo>
                      <a:pt x="667" y="878"/>
                    </a:lnTo>
                    <a:lnTo>
                      <a:pt x="620" y="870"/>
                    </a:lnTo>
                    <a:lnTo>
                      <a:pt x="576" y="861"/>
                    </a:lnTo>
                    <a:lnTo>
                      <a:pt x="536" y="851"/>
                    </a:lnTo>
                    <a:lnTo>
                      <a:pt x="497" y="840"/>
                    </a:lnTo>
                    <a:lnTo>
                      <a:pt x="461" y="822"/>
                    </a:lnTo>
                    <a:lnTo>
                      <a:pt x="429" y="799"/>
                    </a:lnTo>
                    <a:lnTo>
                      <a:pt x="400" y="767"/>
                    </a:lnTo>
                    <a:lnTo>
                      <a:pt x="377" y="728"/>
                    </a:lnTo>
                    <a:lnTo>
                      <a:pt x="358" y="675"/>
                    </a:lnTo>
                    <a:lnTo>
                      <a:pt x="343" y="611"/>
                    </a:lnTo>
                    <a:lnTo>
                      <a:pt x="330" y="611"/>
                    </a:lnTo>
                    <a:lnTo>
                      <a:pt x="317" y="611"/>
                    </a:lnTo>
                    <a:lnTo>
                      <a:pt x="303" y="611"/>
                    </a:lnTo>
                    <a:lnTo>
                      <a:pt x="290" y="611"/>
                    </a:lnTo>
                    <a:lnTo>
                      <a:pt x="279" y="611"/>
                    </a:lnTo>
                    <a:lnTo>
                      <a:pt x="266" y="611"/>
                    </a:lnTo>
                    <a:lnTo>
                      <a:pt x="256" y="608"/>
                    </a:lnTo>
                    <a:lnTo>
                      <a:pt x="246" y="608"/>
                    </a:lnTo>
                    <a:close/>
                  </a:path>
                </a:pathLst>
              </a:custGeom>
              <a:solidFill>
                <a:srgbClr val="CC99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7" name="Freeform 53"/>
              <p:cNvSpPr>
                <a:spLocks/>
              </p:cNvSpPr>
              <p:nvPr/>
            </p:nvSpPr>
            <p:spPr bwMode="auto">
              <a:xfrm>
                <a:off x="2419" y="2883"/>
                <a:ext cx="210" cy="1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28"/>
                  </a:cxn>
                  <a:cxn ang="0">
                    <a:pos x="47" y="55"/>
                  </a:cxn>
                  <a:cxn ang="0">
                    <a:pos x="77" y="79"/>
                  </a:cxn>
                  <a:cxn ang="0">
                    <a:pos x="114" y="96"/>
                  </a:cxn>
                  <a:cxn ang="0">
                    <a:pos x="159" y="115"/>
                  </a:cxn>
                  <a:cxn ang="0">
                    <a:pos x="203" y="126"/>
                  </a:cxn>
                  <a:cxn ang="0">
                    <a:pos x="255" y="133"/>
                  </a:cxn>
                  <a:cxn ang="0">
                    <a:pos x="308" y="133"/>
                  </a:cxn>
                  <a:cxn ang="0">
                    <a:pos x="311" y="154"/>
                  </a:cxn>
                  <a:cxn ang="0">
                    <a:pos x="315" y="180"/>
                  </a:cxn>
                  <a:cxn ang="0">
                    <a:pos x="324" y="204"/>
                  </a:cxn>
                  <a:cxn ang="0">
                    <a:pos x="334" y="229"/>
                  </a:cxn>
                  <a:cxn ang="0">
                    <a:pos x="347" y="259"/>
                  </a:cxn>
                  <a:cxn ang="0">
                    <a:pos x="368" y="282"/>
                  </a:cxn>
                  <a:cxn ang="0">
                    <a:pos x="392" y="308"/>
                  </a:cxn>
                  <a:cxn ang="0">
                    <a:pos x="420" y="329"/>
                  </a:cxn>
                  <a:cxn ang="0">
                    <a:pos x="379" y="321"/>
                  </a:cxn>
                  <a:cxn ang="0">
                    <a:pos x="339" y="314"/>
                  </a:cxn>
                  <a:cxn ang="0">
                    <a:pos x="302" y="304"/>
                  </a:cxn>
                  <a:cxn ang="0">
                    <a:pos x="266" y="291"/>
                  </a:cxn>
                  <a:cxn ang="0">
                    <a:pos x="229" y="274"/>
                  </a:cxn>
                  <a:cxn ang="0">
                    <a:pos x="198" y="259"/>
                  </a:cxn>
                  <a:cxn ang="0">
                    <a:pos x="167" y="240"/>
                  </a:cxn>
                  <a:cxn ang="0">
                    <a:pos x="137" y="220"/>
                  </a:cxn>
                  <a:cxn ang="0">
                    <a:pos x="112" y="199"/>
                  </a:cxn>
                  <a:cxn ang="0">
                    <a:pos x="86" y="175"/>
                  </a:cxn>
                  <a:cxn ang="0">
                    <a:pos x="64" y="152"/>
                  </a:cxn>
                  <a:cxn ang="0">
                    <a:pos x="47" y="122"/>
                  </a:cxn>
                  <a:cxn ang="0">
                    <a:pos x="30" y="96"/>
                  </a:cxn>
                  <a:cxn ang="0">
                    <a:pos x="17" y="65"/>
                  </a:cxn>
                  <a:cxn ang="0">
                    <a:pos x="7" y="34"/>
                  </a:cxn>
                  <a:cxn ang="0">
                    <a:pos x="0" y="0"/>
                  </a:cxn>
                </a:cxnLst>
                <a:rect l="0" t="0" r="r" b="b"/>
                <a:pathLst>
                  <a:path w="420" h="329">
                    <a:moveTo>
                      <a:pt x="0" y="0"/>
                    </a:moveTo>
                    <a:lnTo>
                      <a:pt x="20" y="28"/>
                    </a:lnTo>
                    <a:lnTo>
                      <a:pt x="47" y="55"/>
                    </a:lnTo>
                    <a:lnTo>
                      <a:pt x="77" y="79"/>
                    </a:lnTo>
                    <a:lnTo>
                      <a:pt x="114" y="96"/>
                    </a:lnTo>
                    <a:lnTo>
                      <a:pt x="159" y="115"/>
                    </a:lnTo>
                    <a:lnTo>
                      <a:pt x="203" y="126"/>
                    </a:lnTo>
                    <a:lnTo>
                      <a:pt x="255" y="133"/>
                    </a:lnTo>
                    <a:lnTo>
                      <a:pt x="308" y="133"/>
                    </a:lnTo>
                    <a:lnTo>
                      <a:pt x="311" y="154"/>
                    </a:lnTo>
                    <a:lnTo>
                      <a:pt x="315" y="180"/>
                    </a:lnTo>
                    <a:lnTo>
                      <a:pt x="324" y="204"/>
                    </a:lnTo>
                    <a:lnTo>
                      <a:pt x="334" y="229"/>
                    </a:lnTo>
                    <a:lnTo>
                      <a:pt x="347" y="259"/>
                    </a:lnTo>
                    <a:lnTo>
                      <a:pt x="368" y="282"/>
                    </a:lnTo>
                    <a:lnTo>
                      <a:pt x="392" y="308"/>
                    </a:lnTo>
                    <a:lnTo>
                      <a:pt x="420" y="329"/>
                    </a:lnTo>
                    <a:lnTo>
                      <a:pt x="379" y="321"/>
                    </a:lnTo>
                    <a:lnTo>
                      <a:pt x="339" y="314"/>
                    </a:lnTo>
                    <a:lnTo>
                      <a:pt x="302" y="304"/>
                    </a:lnTo>
                    <a:lnTo>
                      <a:pt x="266" y="291"/>
                    </a:lnTo>
                    <a:lnTo>
                      <a:pt x="229" y="274"/>
                    </a:lnTo>
                    <a:lnTo>
                      <a:pt x="198" y="259"/>
                    </a:lnTo>
                    <a:lnTo>
                      <a:pt x="167" y="240"/>
                    </a:lnTo>
                    <a:lnTo>
                      <a:pt x="137" y="220"/>
                    </a:lnTo>
                    <a:lnTo>
                      <a:pt x="112" y="199"/>
                    </a:lnTo>
                    <a:lnTo>
                      <a:pt x="86" y="175"/>
                    </a:lnTo>
                    <a:lnTo>
                      <a:pt x="64" y="152"/>
                    </a:lnTo>
                    <a:lnTo>
                      <a:pt x="47" y="122"/>
                    </a:lnTo>
                    <a:lnTo>
                      <a:pt x="30" y="96"/>
                    </a:lnTo>
                    <a:lnTo>
                      <a:pt x="17" y="65"/>
                    </a:lnTo>
                    <a:lnTo>
                      <a:pt x="7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8" name="Freeform 54"/>
              <p:cNvSpPr>
                <a:spLocks/>
              </p:cNvSpPr>
              <p:nvPr/>
            </p:nvSpPr>
            <p:spPr bwMode="auto">
              <a:xfrm>
                <a:off x="2295" y="2648"/>
                <a:ext cx="449" cy="484"/>
              </a:xfrm>
              <a:custGeom>
                <a:avLst/>
                <a:gdLst/>
                <a:ahLst/>
                <a:cxnLst>
                  <a:cxn ang="0">
                    <a:pos x="225" y="0"/>
                  </a:cxn>
                  <a:cxn ang="0">
                    <a:pos x="251" y="4"/>
                  </a:cxn>
                  <a:cxn ang="0">
                    <a:pos x="63" y="764"/>
                  </a:cxn>
                  <a:cxn ang="0">
                    <a:pos x="84" y="805"/>
                  </a:cxn>
                  <a:cxn ang="0">
                    <a:pos x="112" y="839"/>
                  </a:cxn>
                  <a:cxn ang="0">
                    <a:pos x="144" y="869"/>
                  </a:cxn>
                  <a:cxn ang="0">
                    <a:pos x="183" y="887"/>
                  </a:cxn>
                  <a:cxn ang="0">
                    <a:pos x="225" y="899"/>
                  </a:cxn>
                  <a:cxn ang="0">
                    <a:pos x="270" y="908"/>
                  </a:cxn>
                  <a:cxn ang="0">
                    <a:pos x="317" y="912"/>
                  </a:cxn>
                  <a:cxn ang="0">
                    <a:pos x="367" y="910"/>
                  </a:cxn>
                  <a:cxn ang="0">
                    <a:pos x="416" y="905"/>
                  </a:cxn>
                  <a:cxn ang="0">
                    <a:pos x="468" y="899"/>
                  </a:cxn>
                  <a:cxn ang="0">
                    <a:pos x="519" y="890"/>
                  </a:cxn>
                  <a:cxn ang="0">
                    <a:pos x="568" y="879"/>
                  </a:cxn>
                  <a:cxn ang="0">
                    <a:pos x="618" y="869"/>
                  </a:cxn>
                  <a:cxn ang="0">
                    <a:pos x="662" y="858"/>
                  </a:cxn>
                  <a:cxn ang="0">
                    <a:pos x="707" y="848"/>
                  </a:cxn>
                  <a:cxn ang="0">
                    <a:pos x="746" y="839"/>
                  </a:cxn>
                  <a:cxn ang="0">
                    <a:pos x="765" y="843"/>
                  </a:cxn>
                  <a:cxn ang="0">
                    <a:pos x="783" y="845"/>
                  </a:cxn>
                  <a:cxn ang="0">
                    <a:pos x="801" y="845"/>
                  </a:cxn>
                  <a:cxn ang="0">
                    <a:pos x="819" y="848"/>
                  </a:cxn>
                  <a:cxn ang="0">
                    <a:pos x="835" y="852"/>
                  </a:cxn>
                  <a:cxn ang="0">
                    <a:pos x="853" y="856"/>
                  </a:cxn>
                  <a:cxn ang="0">
                    <a:pos x="874" y="861"/>
                  </a:cxn>
                  <a:cxn ang="0">
                    <a:pos x="898" y="865"/>
                  </a:cxn>
                  <a:cxn ang="0">
                    <a:pos x="827" y="865"/>
                  </a:cxn>
                  <a:cxn ang="0">
                    <a:pos x="759" y="871"/>
                  </a:cxn>
                  <a:cxn ang="0">
                    <a:pos x="699" y="879"/>
                  </a:cxn>
                  <a:cxn ang="0">
                    <a:pos x="644" y="890"/>
                  </a:cxn>
                  <a:cxn ang="0">
                    <a:pos x="592" y="903"/>
                  </a:cxn>
                  <a:cxn ang="0">
                    <a:pos x="542" y="916"/>
                  </a:cxn>
                  <a:cxn ang="0">
                    <a:pos x="492" y="929"/>
                  </a:cxn>
                  <a:cxn ang="0">
                    <a:pos x="445" y="942"/>
                  </a:cxn>
                  <a:cxn ang="0">
                    <a:pos x="397" y="952"/>
                  </a:cxn>
                  <a:cxn ang="0">
                    <a:pos x="350" y="963"/>
                  </a:cxn>
                  <a:cxn ang="0">
                    <a:pos x="301" y="968"/>
                  </a:cxn>
                  <a:cxn ang="0">
                    <a:pos x="249" y="968"/>
                  </a:cxn>
                  <a:cxn ang="0">
                    <a:pos x="194" y="965"/>
                  </a:cxn>
                  <a:cxn ang="0">
                    <a:pos x="134" y="955"/>
                  </a:cxn>
                  <a:cxn ang="0">
                    <a:pos x="71" y="937"/>
                  </a:cxn>
                  <a:cxn ang="0">
                    <a:pos x="0" y="912"/>
                  </a:cxn>
                  <a:cxn ang="0">
                    <a:pos x="225" y="0"/>
                  </a:cxn>
                </a:cxnLst>
                <a:rect l="0" t="0" r="r" b="b"/>
                <a:pathLst>
                  <a:path w="898" h="968">
                    <a:moveTo>
                      <a:pt x="225" y="0"/>
                    </a:moveTo>
                    <a:lnTo>
                      <a:pt x="251" y="4"/>
                    </a:lnTo>
                    <a:lnTo>
                      <a:pt x="63" y="764"/>
                    </a:lnTo>
                    <a:lnTo>
                      <a:pt x="84" y="805"/>
                    </a:lnTo>
                    <a:lnTo>
                      <a:pt x="112" y="839"/>
                    </a:lnTo>
                    <a:lnTo>
                      <a:pt x="144" y="869"/>
                    </a:lnTo>
                    <a:lnTo>
                      <a:pt x="183" y="887"/>
                    </a:lnTo>
                    <a:lnTo>
                      <a:pt x="225" y="899"/>
                    </a:lnTo>
                    <a:lnTo>
                      <a:pt x="270" y="908"/>
                    </a:lnTo>
                    <a:lnTo>
                      <a:pt x="317" y="912"/>
                    </a:lnTo>
                    <a:lnTo>
                      <a:pt x="367" y="910"/>
                    </a:lnTo>
                    <a:lnTo>
                      <a:pt x="416" y="905"/>
                    </a:lnTo>
                    <a:lnTo>
                      <a:pt x="468" y="899"/>
                    </a:lnTo>
                    <a:lnTo>
                      <a:pt x="519" y="890"/>
                    </a:lnTo>
                    <a:lnTo>
                      <a:pt x="568" y="879"/>
                    </a:lnTo>
                    <a:lnTo>
                      <a:pt x="618" y="869"/>
                    </a:lnTo>
                    <a:lnTo>
                      <a:pt x="662" y="858"/>
                    </a:lnTo>
                    <a:lnTo>
                      <a:pt x="707" y="848"/>
                    </a:lnTo>
                    <a:lnTo>
                      <a:pt x="746" y="839"/>
                    </a:lnTo>
                    <a:lnTo>
                      <a:pt x="765" y="843"/>
                    </a:lnTo>
                    <a:lnTo>
                      <a:pt x="783" y="845"/>
                    </a:lnTo>
                    <a:lnTo>
                      <a:pt x="801" y="845"/>
                    </a:lnTo>
                    <a:lnTo>
                      <a:pt x="819" y="848"/>
                    </a:lnTo>
                    <a:lnTo>
                      <a:pt x="835" y="852"/>
                    </a:lnTo>
                    <a:lnTo>
                      <a:pt x="853" y="856"/>
                    </a:lnTo>
                    <a:lnTo>
                      <a:pt x="874" y="861"/>
                    </a:lnTo>
                    <a:lnTo>
                      <a:pt x="898" y="865"/>
                    </a:lnTo>
                    <a:lnTo>
                      <a:pt x="827" y="865"/>
                    </a:lnTo>
                    <a:lnTo>
                      <a:pt x="759" y="871"/>
                    </a:lnTo>
                    <a:lnTo>
                      <a:pt x="699" y="879"/>
                    </a:lnTo>
                    <a:lnTo>
                      <a:pt x="644" y="890"/>
                    </a:lnTo>
                    <a:lnTo>
                      <a:pt x="592" y="903"/>
                    </a:lnTo>
                    <a:lnTo>
                      <a:pt x="542" y="916"/>
                    </a:lnTo>
                    <a:lnTo>
                      <a:pt x="492" y="929"/>
                    </a:lnTo>
                    <a:lnTo>
                      <a:pt x="445" y="942"/>
                    </a:lnTo>
                    <a:lnTo>
                      <a:pt x="397" y="952"/>
                    </a:lnTo>
                    <a:lnTo>
                      <a:pt x="350" y="963"/>
                    </a:lnTo>
                    <a:lnTo>
                      <a:pt x="301" y="968"/>
                    </a:lnTo>
                    <a:lnTo>
                      <a:pt x="249" y="968"/>
                    </a:lnTo>
                    <a:lnTo>
                      <a:pt x="194" y="965"/>
                    </a:lnTo>
                    <a:lnTo>
                      <a:pt x="134" y="955"/>
                    </a:lnTo>
                    <a:lnTo>
                      <a:pt x="71" y="937"/>
                    </a:lnTo>
                    <a:lnTo>
                      <a:pt x="0" y="912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9" name="Freeform 55"/>
              <p:cNvSpPr>
                <a:spLocks/>
              </p:cNvSpPr>
              <p:nvPr/>
            </p:nvSpPr>
            <p:spPr bwMode="auto">
              <a:xfrm>
                <a:off x="2911" y="2633"/>
                <a:ext cx="157" cy="509"/>
              </a:xfrm>
              <a:custGeom>
                <a:avLst/>
                <a:gdLst/>
                <a:ahLst/>
                <a:cxnLst>
                  <a:cxn ang="0">
                    <a:pos x="0" y="171"/>
                  </a:cxn>
                  <a:cxn ang="0">
                    <a:pos x="50" y="126"/>
                  </a:cxn>
                  <a:cxn ang="0">
                    <a:pos x="94" y="90"/>
                  </a:cxn>
                  <a:cxn ang="0">
                    <a:pos x="137" y="60"/>
                  </a:cxn>
                  <a:cxn ang="0">
                    <a:pos x="176" y="37"/>
                  </a:cxn>
                  <a:cxn ang="0">
                    <a:pos x="212" y="21"/>
                  </a:cxn>
                  <a:cxn ang="0">
                    <a:pos x="249" y="8"/>
                  </a:cxn>
                  <a:cxn ang="0">
                    <a:pos x="283" y="4"/>
                  </a:cxn>
                  <a:cxn ang="0">
                    <a:pos x="315" y="0"/>
                  </a:cxn>
                  <a:cxn ang="0">
                    <a:pos x="315" y="878"/>
                  </a:cxn>
                  <a:cxn ang="0">
                    <a:pos x="278" y="882"/>
                  </a:cxn>
                  <a:cxn ang="0">
                    <a:pos x="242" y="891"/>
                  </a:cxn>
                  <a:cxn ang="0">
                    <a:pos x="202" y="904"/>
                  </a:cxn>
                  <a:cxn ang="0">
                    <a:pos x="163" y="917"/>
                  </a:cxn>
                  <a:cxn ang="0">
                    <a:pos x="124" y="935"/>
                  </a:cxn>
                  <a:cxn ang="0">
                    <a:pos x="81" y="959"/>
                  </a:cxn>
                  <a:cxn ang="0">
                    <a:pos x="43" y="987"/>
                  </a:cxn>
                  <a:cxn ang="0">
                    <a:pos x="0" y="1019"/>
                  </a:cxn>
                  <a:cxn ang="0">
                    <a:pos x="0" y="171"/>
                  </a:cxn>
                </a:cxnLst>
                <a:rect l="0" t="0" r="r" b="b"/>
                <a:pathLst>
                  <a:path w="315" h="1019">
                    <a:moveTo>
                      <a:pt x="0" y="171"/>
                    </a:moveTo>
                    <a:lnTo>
                      <a:pt x="50" y="126"/>
                    </a:lnTo>
                    <a:lnTo>
                      <a:pt x="94" y="90"/>
                    </a:lnTo>
                    <a:lnTo>
                      <a:pt x="137" y="60"/>
                    </a:lnTo>
                    <a:lnTo>
                      <a:pt x="176" y="37"/>
                    </a:lnTo>
                    <a:lnTo>
                      <a:pt x="212" y="21"/>
                    </a:lnTo>
                    <a:lnTo>
                      <a:pt x="249" y="8"/>
                    </a:lnTo>
                    <a:lnTo>
                      <a:pt x="283" y="4"/>
                    </a:lnTo>
                    <a:lnTo>
                      <a:pt x="315" y="0"/>
                    </a:lnTo>
                    <a:lnTo>
                      <a:pt x="315" y="878"/>
                    </a:lnTo>
                    <a:lnTo>
                      <a:pt x="278" y="882"/>
                    </a:lnTo>
                    <a:lnTo>
                      <a:pt x="242" y="891"/>
                    </a:lnTo>
                    <a:lnTo>
                      <a:pt x="202" y="904"/>
                    </a:lnTo>
                    <a:lnTo>
                      <a:pt x="163" y="917"/>
                    </a:lnTo>
                    <a:lnTo>
                      <a:pt x="124" y="935"/>
                    </a:lnTo>
                    <a:lnTo>
                      <a:pt x="81" y="959"/>
                    </a:lnTo>
                    <a:lnTo>
                      <a:pt x="43" y="987"/>
                    </a:lnTo>
                    <a:lnTo>
                      <a:pt x="0" y="1019"/>
                    </a:lnTo>
                    <a:lnTo>
                      <a:pt x="0" y="171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0" name="Freeform 56"/>
              <p:cNvSpPr>
                <a:spLocks/>
              </p:cNvSpPr>
              <p:nvPr/>
            </p:nvSpPr>
            <p:spPr bwMode="auto">
              <a:xfrm>
                <a:off x="2413" y="2630"/>
                <a:ext cx="142" cy="304"/>
              </a:xfrm>
              <a:custGeom>
                <a:avLst/>
                <a:gdLst/>
                <a:ahLst/>
                <a:cxnLst>
                  <a:cxn ang="0">
                    <a:pos x="283" y="58"/>
                  </a:cxn>
                  <a:cxn ang="0">
                    <a:pos x="253" y="56"/>
                  </a:cxn>
                  <a:cxn ang="0">
                    <a:pos x="225" y="52"/>
                  </a:cxn>
                  <a:cxn ang="0">
                    <a:pos x="193" y="48"/>
                  </a:cxn>
                  <a:cxn ang="0">
                    <a:pos x="165" y="39"/>
                  </a:cxn>
                  <a:cxn ang="0">
                    <a:pos x="136" y="35"/>
                  </a:cxn>
                  <a:cxn ang="0">
                    <a:pos x="107" y="24"/>
                  </a:cxn>
                  <a:cxn ang="0">
                    <a:pos x="81" y="13"/>
                  </a:cxn>
                  <a:cxn ang="0">
                    <a:pos x="52" y="0"/>
                  </a:cxn>
                  <a:cxn ang="0">
                    <a:pos x="39" y="69"/>
                  </a:cxn>
                  <a:cxn ang="0">
                    <a:pos x="20" y="152"/>
                  </a:cxn>
                  <a:cxn ang="0">
                    <a:pos x="5" y="244"/>
                  </a:cxn>
                  <a:cxn ang="0">
                    <a:pos x="0" y="341"/>
                  </a:cxn>
                  <a:cxn ang="0">
                    <a:pos x="15" y="433"/>
                  </a:cxn>
                  <a:cxn ang="0">
                    <a:pos x="54" y="514"/>
                  </a:cxn>
                  <a:cxn ang="0">
                    <a:pos x="128" y="574"/>
                  </a:cxn>
                  <a:cxn ang="0">
                    <a:pos x="246" y="608"/>
                  </a:cxn>
                  <a:cxn ang="0">
                    <a:pos x="283" y="58"/>
                  </a:cxn>
                </a:cxnLst>
                <a:rect l="0" t="0" r="r" b="b"/>
                <a:pathLst>
                  <a:path w="283" h="608">
                    <a:moveTo>
                      <a:pt x="283" y="58"/>
                    </a:moveTo>
                    <a:lnTo>
                      <a:pt x="253" y="56"/>
                    </a:lnTo>
                    <a:lnTo>
                      <a:pt x="225" y="52"/>
                    </a:lnTo>
                    <a:lnTo>
                      <a:pt x="193" y="48"/>
                    </a:lnTo>
                    <a:lnTo>
                      <a:pt x="165" y="39"/>
                    </a:lnTo>
                    <a:lnTo>
                      <a:pt x="136" y="35"/>
                    </a:lnTo>
                    <a:lnTo>
                      <a:pt x="107" y="24"/>
                    </a:lnTo>
                    <a:lnTo>
                      <a:pt x="81" y="13"/>
                    </a:lnTo>
                    <a:lnTo>
                      <a:pt x="52" y="0"/>
                    </a:lnTo>
                    <a:lnTo>
                      <a:pt x="39" y="69"/>
                    </a:lnTo>
                    <a:lnTo>
                      <a:pt x="20" y="152"/>
                    </a:lnTo>
                    <a:lnTo>
                      <a:pt x="5" y="244"/>
                    </a:lnTo>
                    <a:lnTo>
                      <a:pt x="0" y="341"/>
                    </a:lnTo>
                    <a:lnTo>
                      <a:pt x="15" y="433"/>
                    </a:lnTo>
                    <a:lnTo>
                      <a:pt x="54" y="514"/>
                    </a:lnTo>
                    <a:lnTo>
                      <a:pt x="128" y="574"/>
                    </a:lnTo>
                    <a:lnTo>
                      <a:pt x="246" y="608"/>
                    </a:lnTo>
                    <a:lnTo>
                      <a:pt x="283" y="58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1" name="Freeform 57"/>
              <p:cNvSpPr>
                <a:spLocks/>
              </p:cNvSpPr>
              <p:nvPr/>
            </p:nvSpPr>
            <p:spPr bwMode="auto">
              <a:xfrm>
                <a:off x="2341" y="2786"/>
                <a:ext cx="314" cy="306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13" y="38"/>
                  </a:cxn>
                  <a:cxn ang="0">
                    <a:pos x="98" y="100"/>
                  </a:cxn>
                  <a:cxn ang="0">
                    <a:pos x="77" y="179"/>
                  </a:cxn>
                  <a:cxn ang="0">
                    <a:pos x="55" y="265"/>
                  </a:cxn>
                  <a:cxn ang="0">
                    <a:pos x="34" y="347"/>
                  </a:cxn>
                  <a:cxn ang="0">
                    <a:pos x="17" y="417"/>
                  </a:cxn>
                  <a:cxn ang="0">
                    <a:pos x="6" y="467"/>
                  </a:cxn>
                  <a:cxn ang="0">
                    <a:pos x="0" y="486"/>
                  </a:cxn>
                  <a:cxn ang="0">
                    <a:pos x="21" y="524"/>
                  </a:cxn>
                  <a:cxn ang="0">
                    <a:pos x="51" y="556"/>
                  </a:cxn>
                  <a:cxn ang="0">
                    <a:pos x="85" y="580"/>
                  </a:cxn>
                  <a:cxn ang="0">
                    <a:pos x="124" y="595"/>
                  </a:cxn>
                  <a:cxn ang="0">
                    <a:pos x="169" y="606"/>
                  </a:cxn>
                  <a:cxn ang="0">
                    <a:pos x="216" y="611"/>
                  </a:cxn>
                  <a:cxn ang="0">
                    <a:pos x="265" y="611"/>
                  </a:cxn>
                  <a:cxn ang="0">
                    <a:pos x="315" y="608"/>
                  </a:cxn>
                  <a:cxn ang="0">
                    <a:pos x="368" y="603"/>
                  </a:cxn>
                  <a:cxn ang="0">
                    <a:pos x="417" y="595"/>
                  </a:cxn>
                  <a:cxn ang="0">
                    <a:pos x="464" y="587"/>
                  </a:cxn>
                  <a:cxn ang="0">
                    <a:pos x="506" y="576"/>
                  </a:cxn>
                  <a:cxn ang="0">
                    <a:pos x="548" y="569"/>
                  </a:cxn>
                  <a:cxn ang="0">
                    <a:pos x="582" y="563"/>
                  </a:cxn>
                  <a:cxn ang="0">
                    <a:pos x="608" y="559"/>
                  </a:cxn>
                  <a:cxn ang="0">
                    <a:pos x="629" y="556"/>
                  </a:cxn>
                  <a:cxn ang="0">
                    <a:pos x="569" y="548"/>
                  </a:cxn>
                  <a:cxn ang="0">
                    <a:pos x="511" y="537"/>
                  </a:cxn>
                  <a:cxn ang="0">
                    <a:pos x="456" y="524"/>
                  </a:cxn>
                  <a:cxn ang="0">
                    <a:pos x="404" y="506"/>
                  </a:cxn>
                  <a:cxn ang="0">
                    <a:pos x="357" y="488"/>
                  </a:cxn>
                  <a:cxn ang="0">
                    <a:pos x="312" y="464"/>
                  </a:cxn>
                  <a:cxn ang="0">
                    <a:pos x="273" y="438"/>
                  </a:cxn>
                  <a:cxn ang="0">
                    <a:pos x="239" y="407"/>
                  </a:cxn>
                  <a:cxn ang="0">
                    <a:pos x="205" y="373"/>
                  </a:cxn>
                  <a:cxn ang="0">
                    <a:pos x="179" y="334"/>
                  </a:cxn>
                  <a:cxn ang="0">
                    <a:pos x="158" y="291"/>
                  </a:cxn>
                  <a:cxn ang="0">
                    <a:pos x="139" y="242"/>
                  </a:cxn>
                  <a:cxn ang="0">
                    <a:pos x="126" y="189"/>
                  </a:cxn>
                  <a:cxn ang="0">
                    <a:pos x="118" y="132"/>
                  </a:cxn>
                  <a:cxn ang="0">
                    <a:pos x="118" y="69"/>
                  </a:cxn>
                  <a:cxn ang="0">
                    <a:pos x="121" y="0"/>
                  </a:cxn>
                </a:cxnLst>
                <a:rect l="0" t="0" r="r" b="b"/>
                <a:pathLst>
                  <a:path w="629" h="611">
                    <a:moveTo>
                      <a:pt x="121" y="0"/>
                    </a:moveTo>
                    <a:lnTo>
                      <a:pt x="113" y="38"/>
                    </a:lnTo>
                    <a:lnTo>
                      <a:pt x="98" y="100"/>
                    </a:lnTo>
                    <a:lnTo>
                      <a:pt x="77" y="179"/>
                    </a:lnTo>
                    <a:lnTo>
                      <a:pt x="55" y="265"/>
                    </a:lnTo>
                    <a:lnTo>
                      <a:pt x="34" y="347"/>
                    </a:lnTo>
                    <a:lnTo>
                      <a:pt x="17" y="417"/>
                    </a:lnTo>
                    <a:lnTo>
                      <a:pt x="6" y="467"/>
                    </a:lnTo>
                    <a:lnTo>
                      <a:pt x="0" y="486"/>
                    </a:lnTo>
                    <a:lnTo>
                      <a:pt x="21" y="524"/>
                    </a:lnTo>
                    <a:lnTo>
                      <a:pt x="51" y="556"/>
                    </a:lnTo>
                    <a:lnTo>
                      <a:pt x="85" y="580"/>
                    </a:lnTo>
                    <a:lnTo>
                      <a:pt x="124" y="595"/>
                    </a:lnTo>
                    <a:lnTo>
                      <a:pt x="169" y="606"/>
                    </a:lnTo>
                    <a:lnTo>
                      <a:pt x="216" y="611"/>
                    </a:lnTo>
                    <a:lnTo>
                      <a:pt x="265" y="611"/>
                    </a:lnTo>
                    <a:lnTo>
                      <a:pt x="315" y="608"/>
                    </a:lnTo>
                    <a:lnTo>
                      <a:pt x="368" y="603"/>
                    </a:lnTo>
                    <a:lnTo>
                      <a:pt x="417" y="595"/>
                    </a:lnTo>
                    <a:lnTo>
                      <a:pt x="464" y="587"/>
                    </a:lnTo>
                    <a:lnTo>
                      <a:pt x="506" y="576"/>
                    </a:lnTo>
                    <a:lnTo>
                      <a:pt x="548" y="569"/>
                    </a:lnTo>
                    <a:lnTo>
                      <a:pt x="582" y="563"/>
                    </a:lnTo>
                    <a:lnTo>
                      <a:pt x="608" y="559"/>
                    </a:lnTo>
                    <a:lnTo>
                      <a:pt x="629" y="556"/>
                    </a:lnTo>
                    <a:lnTo>
                      <a:pt x="569" y="548"/>
                    </a:lnTo>
                    <a:lnTo>
                      <a:pt x="511" y="537"/>
                    </a:lnTo>
                    <a:lnTo>
                      <a:pt x="456" y="524"/>
                    </a:lnTo>
                    <a:lnTo>
                      <a:pt x="404" y="506"/>
                    </a:lnTo>
                    <a:lnTo>
                      <a:pt x="357" y="488"/>
                    </a:lnTo>
                    <a:lnTo>
                      <a:pt x="312" y="464"/>
                    </a:lnTo>
                    <a:lnTo>
                      <a:pt x="273" y="438"/>
                    </a:lnTo>
                    <a:lnTo>
                      <a:pt x="239" y="407"/>
                    </a:lnTo>
                    <a:lnTo>
                      <a:pt x="205" y="373"/>
                    </a:lnTo>
                    <a:lnTo>
                      <a:pt x="179" y="334"/>
                    </a:lnTo>
                    <a:lnTo>
                      <a:pt x="158" y="291"/>
                    </a:lnTo>
                    <a:lnTo>
                      <a:pt x="139" y="242"/>
                    </a:lnTo>
                    <a:lnTo>
                      <a:pt x="126" y="189"/>
                    </a:lnTo>
                    <a:lnTo>
                      <a:pt x="118" y="132"/>
                    </a:lnTo>
                    <a:lnTo>
                      <a:pt x="118" y="69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72762" name="Picture 58" descr="SPARKLE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1677988" cy="2987675"/>
          </a:xfrm>
          <a:prstGeom prst="rect">
            <a:avLst/>
          </a:prstGeom>
          <a:noFill/>
        </p:spPr>
      </p:pic>
      <p:grpSp>
        <p:nvGrpSpPr>
          <p:cNvPr id="72763" name="Group 59"/>
          <p:cNvGrpSpPr>
            <a:grpSpLocks/>
          </p:cNvGrpSpPr>
          <p:nvPr/>
        </p:nvGrpSpPr>
        <p:grpSpPr bwMode="auto">
          <a:xfrm>
            <a:off x="1905000" y="4572000"/>
            <a:ext cx="4953000" cy="2690813"/>
            <a:chOff x="1392" y="3024"/>
            <a:chExt cx="3120" cy="1695"/>
          </a:xfrm>
        </p:grpSpPr>
        <p:pic>
          <p:nvPicPr>
            <p:cNvPr id="72764" name="Picture 60" descr="GUESTAN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4" y="3024"/>
              <a:ext cx="1968" cy="1695"/>
            </a:xfrm>
            <a:prstGeom prst="rect">
              <a:avLst/>
            </a:prstGeom>
            <a:noFill/>
          </p:spPr>
        </p:pic>
        <p:grpSp>
          <p:nvGrpSpPr>
            <p:cNvPr id="72765" name="Group 61"/>
            <p:cNvGrpSpPr>
              <a:grpSpLocks/>
            </p:cNvGrpSpPr>
            <p:nvPr/>
          </p:nvGrpSpPr>
          <p:grpSpPr bwMode="auto">
            <a:xfrm rot="-705228">
              <a:off x="1392" y="3264"/>
              <a:ext cx="1584" cy="796"/>
              <a:chOff x="2169" y="2610"/>
              <a:chExt cx="1482" cy="657"/>
            </a:xfrm>
          </p:grpSpPr>
          <p:sp>
            <p:nvSpPr>
              <p:cNvPr id="72766" name="Freeform 62"/>
              <p:cNvSpPr>
                <a:spLocks/>
              </p:cNvSpPr>
              <p:nvPr/>
            </p:nvSpPr>
            <p:spPr bwMode="auto">
              <a:xfrm>
                <a:off x="2169" y="2610"/>
                <a:ext cx="1482" cy="657"/>
              </a:xfrm>
              <a:custGeom>
                <a:avLst/>
                <a:gdLst/>
                <a:ahLst/>
                <a:cxnLst>
                  <a:cxn ang="0">
                    <a:pos x="597" y="32"/>
                  </a:cxn>
                  <a:cxn ang="0">
                    <a:pos x="743" y="66"/>
                  </a:cxn>
                  <a:cxn ang="0">
                    <a:pos x="877" y="68"/>
                  </a:cxn>
                  <a:cxn ang="0">
                    <a:pos x="1005" y="58"/>
                  </a:cxn>
                  <a:cxn ang="0">
                    <a:pos x="1123" y="45"/>
                  </a:cxn>
                  <a:cxn ang="0">
                    <a:pos x="1233" y="42"/>
                  </a:cxn>
                  <a:cxn ang="0">
                    <a:pos x="1338" y="64"/>
                  </a:cxn>
                  <a:cxn ang="0">
                    <a:pos x="1437" y="124"/>
                  </a:cxn>
                  <a:cxn ang="0">
                    <a:pos x="1534" y="129"/>
                  </a:cxn>
                  <a:cxn ang="0">
                    <a:pos x="1621" y="66"/>
                  </a:cxn>
                  <a:cxn ang="0">
                    <a:pos x="1696" y="30"/>
                  </a:cxn>
                  <a:cxn ang="0">
                    <a:pos x="1767" y="13"/>
                  </a:cxn>
                  <a:cxn ang="0">
                    <a:pos x="1827" y="11"/>
                  </a:cxn>
                  <a:cxn ang="0">
                    <a:pos x="1887" y="21"/>
                  </a:cxn>
                  <a:cxn ang="0">
                    <a:pos x="1947" y="34"/>
                  </a:cxn>
                  <a:cxn ang="0">
                    <a:pos x="2015" y="47"/>
                  </a:cxn>
                  <a:cxn ang="0">
                    <a:pos x="2092" y="60"/>
                  </a:cxn>
                  <a:cxn ang="0">
                    <a:pos x="2178" y="64"/>
                  </a:cxn>
                  <a:cxn ang="0">
                    <a:pos x="2280" y="58"/>
                  </a:cxn>
                  <a:cxn ang="0">
                    <a:pos x="2395" y="37"/>
                  </a:cxn>
                  <a:cxn ang="0">
                    <a:pos x="2469" y="45"/>
                  </a:cxn>
                  <a:cxn ang="0">
                    <a:pos x="2500" y="105"/>
                  </a:cxn>
                  <a:cxn ang="0">
                    <a:pos x="2544" y="165"/>
                  </a:cxn>
                  <a:cxn ang="0">
                    <a:pos x="2589" y="207"/>
                  </a:cxn>
                  <a:cxn ang="0">
                    <a:pos x="2966" y="1252"/>
                  </a:cxn>
                  <a:cxn ang="0">
                    <a:pos x="1675" y="1254"/>
                  </a:cxn>
                  <a:cxn ang="0">
                    <a:pos x="1696" y="1273"/>
                  </a:cxn>
                  <a:cxn ang="0">
                    <a:pos x="1715" y="1293"/>
                  </a:cxn>
                  <a:cxn ang="0">
                    <a:pos x="1704" y="1312"/>
                  </a:cxn>
                  <a:cxn ang="0">
                    <a:pos x="1636" y="1314"/>
                  </a:cxn>
                  <a:cxn ang="0">
                    <a:pos x="1514" y="1314"/>
                  </a:cxn>
                  <a:cxn ang="0">
                    <a:pos x="1382" y="1314"/>
                  </a:cxn>
                  <a:cxn ang="0">
                    <a:pos x="1293" y="1314"/>
                  </a:cxn>
                  <a:cxn ang="0">
                    <a:pos x="1249" y="1312"/>
                  </a:cxn>
                  <a:cxn ang="0">
                    <a:pos x="1231" y="1293"/>
                  </a:cxn>
                  <a:cxn ang="0">
                    <a:pos x="1246" y="1273"/>
                  </a:cxn>
                  <a:cxn ang="0">
                    <a:pos x="1267" y="1254"/>
                  </a:cxn>
                  <a:cxn ang="0">
                    <a:pos x="0" y="1252"/>
                  </a:cxn>
                  <a:cxn ang="0">
                    <a:pos x="345" y="197"/>
                  </a:cxn>
                  <a:cxn ang="0">
                    <a:pos x="388" y="168"/>
                  </a:cxn>
                  <a:cxn ang="0">
                    <a:pos x="426" y="126"/>
                  </a:cxn>
                  <a:cxn ang="0">
                    <a:pos x="456" y="77"/>
                  </a:cxn>
                  <a:cxn ang="0">
                    <a:pos x="505" y="55"/>
                  </a:cxn>
                </a:cxnLst>
                <a:rect l="0" t="0" r="r" b="b"/>
                <a:pathLst>
                  <a:path w="2966" h="1314">
                    <a:moveTo>
                      <a:pt x="518" y="0"/>
                    </a:moveTo>
                    <a:lnTo>
                      <a:pt x="597" y="32"/>
                    </a:lnTo>
                    <a:lnTo>
                      <a:pt x="670" y="53"/>
                    </a:lnTo>
                    <a:lnTo>
                      <a:pt x="743" y="66"/>
                    </a:lnTo>
                    <a:lnTo>
                      <a:pt x="812" y="71"/>
                    </a:lnTo>
                    <a:lnTo>
                      <a:pt x="877" y="68"/>
                    </a:lnTo>
                    <a:lnTo>
                      <a:pt x="942" y="66"/>
                    </a:lnTo>
                    <a:lnTo>
                      <a:pt x="1005" y="58"/>
                    </a:lnTo>
                    <a:lnTo>
                      <a:pt x="1066" y="51"/>
                    </a:lnTo>
                    <a:lnTo>
                      <a:pt x="1123" y="45"/>
                    </a:lnTo>
                    <a:lnTo>
                      <a:pt x="1178" y="42"/>
                    </a:lnTo>
                    <a:lnTo>
                      <a:pt x="1233" y="42"/>
                    </a:lnTo>
                    <a:lnTo>
                      <a:pt x="1285" y="51"/>
                    </a:lnTo>
                    <a:lnTo>
                      <a:pt x="1338" y="64"/>
                    </a:lnTo>
                    <a:lnTo>
                      <a:pt x="1388" y="87"/>
                    </a:lnTo>
                    <a:lnTo>
                      <a:pt x="1437" y="124"/>
                    </a:lnTo>
                    <a:lnTo>
                      <a:pt x="1484" y="171"/>
                    </a:lnTo>
                    <a:lnTo>
                      <a:pt x="1534" y="129"/>
                    </a:lnTo>
                    <a:lnTo>
                      <a:pt x="1578" y="92"/>
                    </a:lnTo>
                    <a:lnTo>
                      <a:pt x="1621" y="66"/>
                    </a:lnTo>
                    <a:lnTo>
                      <a:pt x="1660" y="42"/>
                    </a:lnTo>
                    <a:lnTo>
                      <a:pt x="1696" y="30"/>
                    </a:lnTo>
                    <a:lnTo>
                      <a:pt x="1733" y="19"/>
                    </a:lnTo>
                    <a:lnTo>
                      <a:pt x="1767" y="13"/>
                    </a:lnTo>
                    <a:lnTo>
                      <a:pt x="1799" y="11"/>
                    </a:lnTo>
                    <a:lnTo>
                      <a:pt x="1827" y="11"/>
                    </a:lnTo>
                    <a:lnTo>
                      <a:pt x="1856" y="17"/>
                    </a:lnTo>
                    <a:lnTo>
                      <a:pt x="1887" y="21"/>
                    </a:lnTo>
                    <a:lnTo>
                      <a:pt x="1916" y="27"/>
                    </a:lnTo>
                    <a:lnTo>
                      <a:pt x="1947" y="34"/>
                    </a:lnTo>
                    <a:lnTo>
                      <a:pt x="1981" y="42"/>
                    </a:lnTo>
                    <a:lnTo>
                      <a:pt x="2015" y="47"/>
                    </a:lnTo>
                    <a:lnTo>
                      <a:pt x="2052" y="55"/>
                    </a:lnTo>
                    <a:lnTo>
                      <a:pt x="2092" y="60"/>
                    </a:lnTo>
                    <a:lnTo>
                      <a:pt x="2133" y="64"/>
                    </a:lnTo>
                    <a:lnTo>
                      <a:pt x="2178" y="64"/>
                    </a:lnTo>
                    <a:lnTo>
                      <a:pt x="2227" y="64"/>
                    </a:lnTo>
                    <a:lnTo>
                      <a:pt x="2280" y="58"/>
                    </a:lnTo>
                    <a:lnTo>
                      <a:pt x="2335" y="51"/>
                    </a:lnTo>
                    <a:lnTo>
                      <a:pt x="2395" y="37"/>
                    </a:lnTo>
                    <a:lnTo>
                      <a:pt x="2461" y="21"/>
                    </a:lnTo>
                    <a:lnTo>
                      <a:pt x="2469" y="45"/>
                    </a:lnTo>
                    <a:lnTo>
                      <a:pt x="2484" y="74"/>
                    </a:lnTo>
                    <a:lnTo>
                      <a:pt x="2500" y="105"/>
                    </a:lnTo>
                    <a:lnTo>
                      <a:pt x="2521" y="137"/>
                    </a:lnTo>
                    <a:lnTo>
                      <a:pt x="2544" y="165"/>
                    </a:lnTo>
                    <a:lnTo>
                      <a:pt x="2568" y="192"/>
                    </a:lnTo>
                    <a:lnTo>
                      <a:pt x="2589" y="207"/>
                    </a:lnTo>
                    <a:lnTo>
                      <a:pt x="2613" y="216"/>
                    </a:lnTo>
                    <a:lnTo>
                      <a:pt x="2966" y="1252"/>
                    </a:lnTo>
                    <a:lnTo>
                      <a:pt x="1670" y="1252"/>
                    </a:lnTo>
                    <a:lnTo>
                      <a:pt x="1675" y="1254"/>
                    </a:lnTo>
                    <a:lnTo>
                      <a:pt x="1683" y="1263"/>
                    </a:lnTo>
                    <a:lnTo>
                      <a:pt x="1696" y="1273"/>
                    </a:lnTo>
                    <a:lnTo>
                      <a:pt x="1707" y="1283"/>
                    </a:lnTo>
                    <a:lnTo>
                      <a:pt x="1715" y="1293"/>
                    </a:lnTo>
                    <a:lnTo>
                      <a:pt x="1715" y="1304"/>
                    </a:lnTo>
                    <a:lnTo>
                      <a:pt x="1704" y="1312"/>
                    </a:lnTo>
                    <a:lnTo>
                      <a:pt x="1678" y="1314"/>
                    </a:lnTo>
                    <a:lnTo>
                      <a:pt x="1636" y="1314"/>
                    </a:lnTo>
                    <a:lnTo>
                      <a:pt x="1578" y="1314"/>
                    </a:lnTo>
                    <a:lnTo>
                      <a:pt x="1514" y="1314"/>
                    </a:lnTo>
                    <a:lnTo>
                      <a:pt x="1445" y="1314"/>
                    </a:lnTo>
                    <a:lnTo>
                      <a:pt x="1382" y="1314"/>
                    </a:lnTo>
                    <a:lnTo>
                      <a:pt x="1330" y="1314"/>
                    </a:lnTo>
                    <a:lnTo>
                      <a:pt x="1293" y="1314"/>
                    </a:lnTo>
                    <a:lnTo>
                      <a:pt x="1280" y="1314"/>
                    </a:lnTo>
                    <a:lnTo>
                      <a:pt x="1249" y="1312"/>
                    </a:lnTo>
                    <a:lnTo>
                      <a:pt x="1233" y="1304"/>
                    </a:lnTo>
                    <a:lnTo>
                      <a:pt x="1231" y="1293"/>
                    </a:lnTo>
                    <a:lnTo>
                      <a:pt x="1236" y="1283"/>
                    </a:lnTo>
                    <a:lnTo>
                      <a:pt x="1246" y="1273"/>
                    </a:lnTo>
                    <a:lnTo>
                      <a:pt x="1259" y="1263"/>
                    </a:lnTo>
                    <a:lnTo>
                      <a:pt x="1267" y="1254"/>
                    </a:lnTo>
                    <a:lnTo>
                      <a:pt x="1272" y="1252"/>
                    </a:lnTo>
                    <a:lnTo>
                      <a:pt x="0" y="1252"/>
                    </a:lnTo>
                    <a:lnTo>
                      <a:pt x="327" y="203"/>
                    </a:lnTo>
                    <a:lnTo>
                      <a:pt x="345" y="197"/>
                    </a:lnTo>
                    <a:lnTo>
                      <a:pt x="366" y="186"/>
                    </a:lnTo>
                    <a:lnTo>
                      <a:pt x="388" y="168"/>
                    </a:lnTo>
                    <a:lnTo>
                      <a:pt x="409" y="150"/>
                    </a:lnTo>
                    <a:lnTo>
                      <a:pt x="426" y="126"/>
                    </a:lnTo>
                    <a:lnTo>
                      <a:pt x="443" y="103"/>
                    </a:lnTo>
                    <a:lnTo>
                      <a:pt x="456" y="77"/>
                    </a:lnTo>
                    <a:lnTo>
                      <a:pt x="466" y="53"/>
                    </a:lnTo>
                    <a:lnTo>
                      <a:pt x="505" y="55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7" name="Freeform 63"/>
              <p:cNvSpPr>
                <a:spLocks/>
              </p:cNvSpPr>
              <p:nvPr/>
            </p:nvSpPr>
            <p:spPr bwMode="auto">
              <a:xfrm>
                <a:off x="2807" y="3206"/>
                <a:ext cx="193" cy="47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384" y="94"/>
                  </a:cxn>
                  <a:cxn ang="0">
                    <a:pos x="361" y="84"/>
                  </a:cxn>
                  <a:cxn ang="0">
                    <a:pos x="337" y="71"/>
                  </a:cxn>
                  <a:cxn ang="0">
                    <a:pos x="313" y="56"/>
                  </a:cxn>
                  <a:cxn ang="0">
                    <a:pos x="292" y="39"/>
                  </a:cxn>
                  <a:cxn ang="0">
                    <a:pos x="272" y="24"/>
                  </a:cxn>
                  <a:cxn ang="0">
                    <a:pos x="251" y="11"/>
                  </a:cxn>
                  <a:cxn ang="0">
                    <a:pos x="230" y="3"/>
                  </a:cxn>
                  <a:cxn ang="0">
                    <a:pos x="206" y="0"/>
                  </a:cxn>
                  <a:cxn ang="0">
                    <a:pos x="172" y="3"/>
                  </a:cxn>
                  <a:cxn ang="0">
                    <a:pos x="141" y="13"/>
                  </a:cxn>
                  <a:cxn ang="0">
                    <a:pos x="114" y="26"/>
                  </a:cxn>
                  <a:cxn ang="0">
                    <a:pos x="91" y="39"/>
                  </a:cxn>
                  <a:cxn ang="0">
                    <a:pos x="67" y="58"/>
                  </a:cxn>
                  <a:cxn ang="0">
                    <a:pos x="47" y="71"/>
                  </a:cxn>
                  <a:cxn ang="0">
                    <a:pos x="24" y="84"/>
                  </a:cxn>
                  <a:cxn ang="0">
                    <a:pos x="0" y="94"/>
                  </a:cxn>
                </a:cxnLst>
                <a:rect l="0" t="0" r="r" b="b"/>
                <a:pathLst>
                  <a:path w="384" h="94">
                    <a:moveTo>
                      <a:pt x="0" y="94"/>
                    </a:moveTo>
                    <a:lnTo>
                      <a:pt x="384" y="94"/>
                    </a:lnTo>
                    <a:lnTo>
                      <a:pt x="361" y="84"/>
                    </a:lnTo>
                    <a:lnTo>
                      <a:pt x="337" y="71"/>
                    </a:lnTo>
                    <a:lnTo>
                      <a:pt x="313" y="56"/>
                    </a:lnTo>
                    <a:lnTo>
                      <a:pt x="292" y="39"/>
                    </a:lnTo>
                    <a:lnTo>
                      <a:pt x="272" y="24"/>
                    </a:lnTo>
                    <a:lnTo>
                      <a:pt x="251" y="11"/>
                    </a:lnTo>
                    <a:lnTo>
                      <a:pt x="230" y="3"/>
                    </a:lnTo>
                    <a:lnTo>
                      <a:pt x="206" y="0"/>
                    </a:lnTo>
                    <a:lnTo>
                      <a:pt x="172" y="3"/>
                    </a:lnTo>
                    <a:lnTo>
                      <a:pt x="141" y="13"/>
                    </a:lnTo>
                    <a:lnTo>
                      <a:pt x="114" y="26"/>
                    </a:lnTo>
                    <a:lnTo>
                      <a:pt x="91" y="39"/>
                    </a:lnTo>
                    <a:lnTo>
                      <a:pt x="67" y="58"/>
                    </a:lnTo>
                    <a:lnTo>
                      <a:pt x="47" y="71"/>
                    </a:lnTo>
                    <a:lnTo>
                      <a:pt x="24" y="84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8" name="Freeform 64"/>
              <p:cNvSpPr>
                <a:spLocks/>
              </p:cNvSpPr>
              <p:nvPr/>
            </p:nvSpPr>
            <p:spPr bwMode="auto">
              <a:xfrm>
                <a:off x="2202" y="2688"/>
                <a:ext cx="185" cy="498"/>
              </a:xfrm>
              <a:custGeom>
                <a:avLst/>
                <a:gdLst/>
                <a:ahLst/>
                <a:cxnLst>
                  <a:cxn ang="0">
                    <a:pos x="291" y="73"/>
                  </a:cxn>
                  <a:cxn ang="0">
                    <a:pos x="0" y="994"/>
                  </a:cxn>
                  <a:cxn ang="0">
                    <a:pos x="18" y="983"/>
                  </a:cxn>
                  <a:cxn ang="0">
                    <a:pos x="39" y="968"/>
                  </a:cxn>
                  <a:cxn ang="0">
                    <a:pos x="60" y="947"/>
                  </a:cxn>
                  <a:cxn ang="0">
                    <a:pos x="84" y="927"/>
                  </a:cxn>
                  <a:cxn ang="0">
                    <a:pos x="105" y="903"/>
                  </a:cxn>
                  <a:cxn ang="0">
                    <a:pos x="126" y="882"/>
                  </a:cxn>
                  <a:cxn ang="0">
                    <a:pos x="144" y="858"/>
                  </a:cxn>
                  <a:cxn ang="0">
                    <a:pos x="157" y="837"/>
                  </a:cxn>
                  <a:cxn ang="0">
                    <a:pos x="369" y="0"/>
                  </a:cxn>
                  <a:cxn ang="0">
                    <a:pos x="364" y="7"/>
                  </a:cxn>
                  <a:cxn ang="0">
                    <a:pos x="356" y="18"/>
                  </a:cxn>
                  <a:cxn ang="0">
                    <a:pos x="345" y="28"/>
                  </a:cxn>
                  <a:cxn ang="0">
                    <a:pos x="338" y="39"/>
                  </a:cxn>
                  <a:cxn ang="0">
                    <a:pos x="324" y="49"/>
                  </a:cxn>
                  <a:cxn ang="0">
                    <a:pos x="315" y="58"/>
                  </a:cxn>
                  <a:cxn ang="0">
                    <a:pos x="304" y="65"/>
                  </a:cxn>
                  <a:cxn ang="0">
                    <a:pos x="291" y="73"/>
                  </a:cxn>
                </a:cxnLst>
                <a:rect l="0" t="0" r="r" b="b"/>
                <a:pathLst>
                  <a:path w="369" h="994">
                    <a:moveTo>
                      <a:pt x="291" y="73"/>
                    </a:moveTo>
                    <a:lnTo>
                      <a:pt x="0" y="994"/>
                    </a:lnTo>
                    <a:lnTo>
                      <a:pt x="18" y="983"/>
                    </a:lnTo>
                    <a:lnTo>
                      <a:pt x="39" y="968"/>
                    </a:lnTo>
                    <a:lnTo>
                      <a:pt x="60" y="947"/>
                    </a:lnTo>
                    <a:lnTo>
                      <a:pt x="84" y="927"/>
                    </a:lnTo>
                    <a:lnTo>
                      <a:pt x="105" y="903"/>
                    </a:lnTo>
                    <a:lnTo>
                      <a:pt x="126" y="882"/>
                    </a:lnTo>
                    <a:lnTo>
                      <a:pt x="144" y="858"/>
                    </a:lnTo>
                    <a:lnTo>
                      <a:pt x="157" y="837"/>
                    </a:lnTo>
                    <a:lnTo>
                      <a:pt x="369" y="0"/>
                    </a:lnTo>
                    <a:lnTo>
                      <a:pt x="364" y="7"/>
                    </a:lnTo>
                    <a:lnTo>
                      <a:pt x="356" y="18"/>
                    </a:lnTo>
                    <a:lnTo>
                      <a:pt x="345" y="28"/>
                    </a:lnTo>
                    <a:lnTo>
                      <a:pt x="338" y="39"/>
                    </a:lnTo>
                    <a:lnTo>
                      <a:pt x="324" y="49"/>
                    </a:lnTo>
                    <a:lnTo>
                      <a:pt x="315" y="58"/>
                    </a:lnTo>
                    <a:lnTo>
                      <a:pt x="304" y="65"/>
                    </a:lnTo>
                    <a:lnTo>
                      <a:pt x="291" y="73"/>
                    </a:lnTo>
                    <a:close/>
                  </a:path>
                </a:pathLst>
              </a:custGeom>
              <a:solidFill>
                <a:srgbClr val="3F9E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9" name="Freeform 65"/>
              <p:cNvSpPr>
                <a:spLocks/>
              </p:cNvSpPr>
              <p:nvPr/>
            </p:nvSpPr>
            <p:spPr bwMode="auto">
              <a:xfrm>
                <a:off x="2916" y="3082"/>
                <a:ext cx="610" cy="110"/>
              </a:xfrm>
              <a:custGeom>
                <a:avLst/>
                <a:gdLst/>
                <a:ahLst/>
                <a:cxnLst>
                  <a:cxn ang="0">
                    <a:pos x="0" y="154"/>
                  </a:cxn>
                  <a:cxn ang="0">
                    <a:pos x="68" y="94"/>
                  </a:cxn>
                  <a:cxn ang="0">
                    <a:pos x="144" y="49"/>
                  </a:cxn>
                  <a:cxn ang="0">
                    <a:pos x="222" y="21"/>
                  </a:cxn>
                  <a:cxn ang="0">
                    <a:pos x="304" y="5"/>
                  </a:cxn>
                  <a:cxn ang="0">
                    <a:pos x="390" y="0"/>
                  </a:cxn>
                  <a:cxn ang="0">
                    <a:pos x="476" y="2"/>
                  </a:cxn>
                  <a:cxn ang="0">
                    <a:pos x="563" y="13"/>
                  </a:cxn>
                  <a:cxn ang="0">
                    <a:pos x="649" y="26"/>
                  </a:cxn>
                  <a:cxn ang="0">
                    <a:pos x="732" y="43"/>
                  </a:cxn>
                  <a:cxn ang="0">
                    <a:pos x="814" y="65"/>
                  </a:cxn>
                  <a:cxn ang="0">
                    <a:pos x="893" y="83"/>
                  </a:cxn>
                  <a:cxn ang="0">
                    <a:pos x="966" y="99"/>
                  </a:cxn>
                  <a:cxn ang="0">
                    <a:pos x="1034" y="109"/>
                  </a:cxn>
                  <a:cxn ang="0">
                    <a:pos x="1096" y="115"/>
                  </a:cxn>
                  <a:cxn ang="0">
                    <a:pos x="1152" y="109"/>
                  </a:cxn>
                  <a:cxn ang="0">
                    <a:pos x="1196" y="96"/>
                  </a:cxn>
                  <a:cxn ang="0">
                    <a:pos x="1220" y="130"/>
                  </a:cxn>
                  <a:cxn ang="0">
                    <a:pos x="1165" y="148"/>
                  </a:cxn>
                  <a:cxn ang="0">
                    <a:pos x="1107" y="154"/>
                  </a:cxn>
                  <a:cxn ang="0">
                    <a:pos x="1045" y="152"/>
                  </a:cxn>
                  <a:cxn ang="0">
                    <a:pos x="979" y="143"/>
                  </a:cxn>
                  <a:cxn ang="0">
                    <a:pos x="910" y="130"/>
                  </a:cxn>
                  <a:cxn ang="0">
                    <a:pos x="840" y="112"/>
                  </a:cxn>
                  <a:cxn ang="0">
                    <a:pos x="767" y="96"/>
                  </a:cxn>
                  <a:cxn ang="0">
                    <a:pos x="688" y="78"/>
                  </a:cxn>
                  <a:cxn ang="0">
                    <a:pos x="610" y="65"/>
                  </a:cxn>
                  <a:cxn ang="0">
                    <a:pos x="529" y="57"/>
                  </a:cxn>
                  <a:cxn ang="0">
                    <a:pos x="445" y="54"/>
                  </a:cxn>
                  <a:cxn ang="0">
                    <a:pos x="358" y="62"/>
                  </a:cxn>
                  <a:cxn ang="0">
                    <a:pos x="272" y="81"/>
                  </a:cxn>
                  <a:cxn ang="0">
                    <a:pos x="183" y="112"/>
                  </a:cxn>
                  <a:cxn ang="0">
                    <a:pos x="92" y="156"/>
                  </a:cxn>
                  <a:cxn ang="0">
                    <a:pos x="0" y="219"/>
                  </a:cxn>
                  <a:cxn ang="0">
                    <a:pos x="2" y="206"/>
                  </a:cxn>
                  <a:cxn ang="0">
                    <a:pos x="2" y="191"/>
                  </a:cxn>
                  <a:cxn ang="0">
                    <a:pos x="2" y="172"/>
                  </a:cxn>
                  <a:cxn ang="0">
                    <a:pos x="0" y="154"/>
                  </a:cxn>
                </a:cxnLst>
                <a:rect l="0" t="0" r="r" b="b"/>
                <a:pathLst>
                  <a:path w="1220" h="219">
                    <a:moveTo>
                      <a:pt x="0" y="154"/>
                    </a:moveTo>
                    <a:lnTo>
                      <a:pt x="68" y="94"/>
                    </a:lnTo>
                    <a:lnTo>
                      <a:pt x="144" y="49"/>
                    </a:lnTo>
                    <a:lnTo>
                      <a:pt x="222" y="21"/>
                    </a:lnTo>
                    <a:lnTo>
                      <a:pt x="304" y="5"/>
                    </a:lnTo>
                    <a:lnTo>
                      <a:pt x="390" y="0"/>
                    </a:lnTo>
                    <a:lnTo>
                      <a:pt x="476" y="2"/>
                    </a:lnTo>
                    <a:lnTo>
                      <a:pt x="563" y="13"/>
                    </a:lnTo>
                    <a:lnTo>
                      <a:pt x="649" y="26"/>
                    </a:lnTo>
                    <a:lnTo>
                      <a:pt x="732" y="43"/>
                    </a:lnTo>
                    <a:lnTo>
                      <a:pt x="814" y="65"/>
                    </a:lnTo>
                    <a:lnTo>
                      <a:pt x="893" y="83"/>
                    </a:lnTo>
                    <a:lnTo>
                      <a:pt x="966" y="99"/>
                    </a:lnTo>
                    <a:lnTo>
                      <a:pt x="1034" y="109"/>
                    </a:lnTo>
                    <a:lnTo>
                      <a:pt x="1096" y="115"/>
                    </a:lnTo>
                    <a:lnTo>
                      <a:pt x="1152" y="109"/>
                    </a:lnTo>
                    <a:lnTo>
                      <a:pt x="1196" y="96"/>
                    </a:lnTo>
                    <a:lnTo>
                      <a:pt x="1220" y="130"/>
                    </a:lnTo>
                    <a:lnTo>
                      <a:pt x="1165" y="148"/>
                    </a:lnTo>
                    <a:lnTo>
                      <a:pt x="1107" y="154"/>
                    </a:lnTo>
                    <a:lnTo>
                      <a:pt x="1045" y="152"/>
                    </a:lnTo>
                    <a:lnTo>
                      <a:pt x="979" y="143"/>
                    </a:lnTo>
                    <a:lnTo>
                      <a:pt x="910" y="130"/>
                    </a:lnTo>
                    <a:lnTo>
                      <a:pt x="840" y="112"/>
                    </a:lnTo>
                    <a:lnTo>
                      <a:pt x="767" y="96"/>
                    </a:lnTo>
                    <a:lnTo>
                      <a:pt x="688" y="78"/>
                    </a:lnTo>
                    <a:lnTo>
                      <a:pt x="610" y="65"/>
                    </a:lnTo>
                    <a:lnTo>
                      <a:pt x="529" y="57"/>
                    </a:lnTo>
                    <a:lnTo>
                      <a:pt x="445" y="54"/>
                    </a:lnTo>
                    <a:lnTo>
                      <a:pt x="358" y="62"/>
                    </a:lnTo>
                    <a:lnTo>
                      <a:pt x="272" y="81"/>
                    </a:lnTo>
                    <a:lnTo>
                      <a:pt x="183" y="112"/>
                    </a:lnTo>
                    <a:lnTo>
                      <a:pt x="92" y="156"/>
                    </a:lnTo>
                    <a:lnTo>
                      <a:pt x="0" y="219"/>
                    </a:lnTo>
                    <a:lnTo>
                      <a:pt x="2" y="206"/>
                    </a:lnTo>
                    <a:lnTo>
                      <a:pt x="2" y="191"/>
                    </a:lnTo>
                    <a:lnTo>
                      <a:pt x="2" y="172"/>
                    </a:lnTo>
                    <a:lnTo>
                      <a:pt x="0" y="154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0" name="Freeform 66"/>
              <p:cNvSpPr>
                <a:spLocks/>
              </p:cNvSpPr>
              <p:nvPr/>
            </p:nvSpPr>
            <p:spPr bwMode="auto">
              <a:xfrm>
                <a:off x="2926" y="3124"/>
                <a:ext cx="680" cy="101"/>
              </a:xfrm>
              <a:custGeom>
                <a:avLst/>
                <a:gdLst/>
                <a:ahLst/>
                <a:cxnLst>
                  <a:cxn ang="0">
                    <a:pos x="0" y="150"/>
                  </a:cxn>
                  <a:cxn ang="0">
                    <a:pos x="88" y="92"/>
                  </a:cxn>
                  <a:cxn ang="0">
                    <a:pos x="175" y="50"/>
                  </a:cxn>
                  <a:cxn ang="0">
                    <a:pos x="261" y="22"/>
                  </a:cxn>
                  <a:cxn ang="0">
                    <a:pos x="345" y="5"/>
                  </a:cxn>
                  <a:cxn ang="0">
                    <a:pos x="429" y="0"/>
                  </a:cxn>
                  <a:cxn ang="0">
                    <a:pos x="510" y="3"/>
                  </a:cxn>
                  <a:cxn ang="0">
                    <a:pos x="591" y="11"/>
                  </a:cxn>
                  <a:cxn ang="0">
                    <a:pos x="670" y="24"/>
                  </a:cxn>
                  <a:cxn ang="0">
                    <a:pos x="746" y="39"/>
                  </a:cxn>
                  <a:cxn ang="0">
                    <a:pos x="819" y="56"/>
                  </a:cxn>
                  <a:cxn ang="0">
                    <a:pos x="893" y="71"/>
                  </a:cxn>
                  <a:cxn ang="0">
                    <a:pos x="960" y="84"/>
                  </a:cxn>
                  <a:cxn ang="0">
                    <a:pos x="1028" y="92"/>
                  </a:cxn>
                  <a:cxn ang="0">
                    <a:pos x="1091" y="92"/>
                  </a:cxn>
                  <a:cxn ang="0">
                    <a:pos x="1154" y="82"/>
                  </a:cxn>
                  <a:cxn ang="0">
                    <a:pos x="1212" y="63"/>
                  </a:cxn>
                  <a:cxn ang="0">
                    <a:pos x="1225" y="73"/>
                  </a:cxn>
                  <a:cxn ang="0">
                    <a:pos x="1238" y="86"/>
                  </a:cxn>
                  <a:cxn ang="0">
                    <a:pos x="1253" y="103"/>
                  </a:cxn>
                  <a:cxn ang="0">
                    <a:pos x="1275" y="121"/>
                  </a:cxn>
                  <a:cxn ang="0">
                    <a:pos x="1293" y="139"/>
                  </a:cxn>
                  <a:cxn ang="0">
                    <a:pos x="1313" y="155"/>
                  </a:cxn>
                  <a:cxn ang="0">
                    <a:pos x="1335" y="170"/>
                  </a:cxn>
                  <a:cxn ang="0">
                    <a:pos x="1358" y="181"/>
                  </a:cxn>
                  <a:cxn ang="0">
                    <a:pos x="647" y="181"/>
                  </a:cxn>
                  <a:cxn ang="0">
                    <a:pos x="630" y="168"/>
                  </a:cxn>
                  <a:cxn ang="0">
                    <a:pos x="610" y="155"/>
                  </a:cxn>
                  <a:cxn ang="0">
                    <a:pos x="581" y="142"/>
                  </a:cxn>
                  <a:cxn ang="0">
                    <a:pos x="552" y="134"/>
                  </a:cxn>
                  <a:cxn ang="0">
                    <a:pos x="516" y="123"/>
                  </a:cxn>
                  <a:cxn ang="0">
                    <a:pos x="478" y="118"/>
                  </a:cxn>
                  <a:cxn ang="0">
                    <a:pos x="437" y="116"/>
                  </a:cxn>
                  <a:cxn ang="0">
                    <a:pos x="398" y="112"/>
                  </a:cxn>
                  <a:cxn ang="0">
                    <a:pos x="353" y="112"/>
                  </a:cxn>
                  <a:cxn ang="0">
                    <a:pos x="311" y="118"/>
                  </a:cxn>
                  <a:cxn ang="0">
                    <a:pos x="270" y="123"/>
                  </a:cxn>
                  <a:cxn ang="0">
                    <a:pos x="230" y="131"/>
                  </a:cxn>
                  <a:cxn ang="0">
                    <a:pos x="191" y="144"/>
                  </a:cxn>
                  <a:cxn ang="0">
                    <a:pos x="154" y="159"/>
                  </a:cxn>
                  <a:cxn ang="0">
                    <a:pos x="123" y="178"/>
                  </a:cxn>
                  <a:cxn ang="0">
                    <a:pos x="94" y="202"/>
                  </a:cxn>
                  <a:cxn ang="0">
                    <a:pos x="86" y="194"/>
                  </a:cxn>
                  <a:cxn ang="0">
                    <a:pos x="75" y="186"/>
                  </a:cxn>
                  <a:cxn ang="0">
                    <a:pos x="65" y="181"/>
                  </a:cxn>
                  <a:cxn ang="0">
                    <a:pos x="54" y="172"/>
                  </a:cxn>
                  <a:cxn ang="0">
                    <a:pos x="41" y="165"/>
                  </a:cxn>
                  <a:cxn ang="0">
                    <a:pos x="31" y="159"/>
                  </a:cxn>
                  <a:cxn ang="0">
                    <a:pos x="15" y="155"/>
                  </a:cxn>
                  <a:cxn ang="0">
                    <a:pos x="0" y="150"/>
                  </a:cxn>
                </a:cxnLst>
                <a:rect l="0" t="0" r="r" b="b"/>
                <a:pathLst>
                  <a:path w="1358" h="202">
                    <a:moveTo>
                      <a:pt x="0" y="150"/>
                    </a:moveTo>
                    <a:lnTo>
                      <a:pt x="88" y="92"/>
                    </a:lnTo>
                    <a:lnTo>
                      <a:pt x="175" y="50"/>
                    </a:lnTo>
                    <a:lnTo>
                      <a:pt x="261" y="22"/>
                    </a:lnTo>
                    <a:lnTo>
                      <a:pt x="345" y="5"/>
                    </a:lnTo>
                    <a:lnTo>
                      <a:pt x="429" y="0"/>
                    </a:lnTo>
                    <a:lnTo>
                      <a:pt x="510" y="3"/>
                    </a:lnTo>
                    <a:lnTo>
                      <a:pt x="591" y="11"/>
                    </a:lnTo>
                    <a:lnTo>
                      <a:pt x="670" y="24"/>
                    </a:lnTo>
                    <a:lnTo>
                      <a:pt x="746" y="39"/>
                    </a:lnTo>
                    <a:lnTo>
                      <a:pt x="819" y="56"/>
                    </a:lnTo>
                    <a:lnTo>
                      <a:pt x="893" y="71"/>
                    </a:lnTo>
                    <a:lnTo>
                      <a:pt x="960" y="84"/>
                    </a:lnTo>
                    <a:lnTo>
                      <a:pt x="1028" y="92"/>
                    </a:lnTo>
                    <a:lnTo>
                      <a:pt x="1091" y="92"/>
                    </a:lnTo>
                    <a:lnTo>
                      <a:pt x="1154" y="82"/>
                    </a:lnTo>
                    <a:lnTo>
                      <a:pt x="1212" y="63"/>
                    </a:lnTo>
                    <a:lnTo>
                      <a:pt x="1225" y="73"/>
                    </a:lnTo>
                    <a:lnTo>
                      <a:pt x="1238" y="86"/>
                    </a:lnTo>
                    <a:lnTo>
                      <a:pt x="1253" y="103"/>
                    </a:lnTo>
                    <a:lnTo>
                      <a:pt x="1275" y="121"/>
                    </a:lnTo>
                    <a:lnTo>
                      <a:pt x="1293" y="139"/>
                    </a:lnTo>
                    <a:lnTo>
                      <a:pt x="1313" y="155"/>
                    </a:lnTo>
                    <a:lnTo>
                      <a:pt x="1335" y="170"/>
                    </a:lnTo>
                    <a:lnTo>
                      <a:pt x="1358" y="181"/>
                    </a:lnTo>
                    <a:lnTo>
                      <a:pt x="647" y="181"/>
                    </a:lnTo>
                    <a:lnTo>
                      <a:pt x="630" y="168"/>
                    </a:lnTo>
                    <a:lnTo>
                      <a:pt x="610" y="155"/>
                    </a:lnTo>
                    <a:lnTo>
                      <a:pt x="581" y="142"/>
                    </a:lnTo>
                    <a:lnTo>
                      <a:pt x="552" y="134"/>
                    </a:lnTo>
                    <a:lnTo>
                      <a:pt x="516" y="123"/>
                    </a:lnTo>
                    <a:lnTo>
                      <a:pt x="478" y="118"/>
                    </a:lnTo>
                    <a:lnTo>
                      <a:pt x="437" y="116"/>
                    </a:lnTo>
                    <a:lnTo>
                      <a:pt x="398" y="112"/>
                    </a:lnTo>
                    <a:lnTo>
                      <a:pt x="353" y="112"/>
                    </a:lnTo>
                    <a:lnTo>
                      <a:pt x="311" y="118"/>
                    </a:lnTo>
                    <a:lnTo>
                      <a:pt x="270" y="123"/>
                    </a:lnTo>
                    <a:lnTo>
                      <a:pt x="230" y="131"/>
                    </a:lnTo>
                    <a:lnTo>
                      <a:pt x="191" y="144"/>
                    </a:lnTo>
                    <a:lnTo>
                      <a:pt x="154" y="159"/>
                    </a:lnTo>
                    <a:lnTo>
                      <a:pt x="123" y="178"/>
                    </a:lnTo>
                    <a:lnTo>
                      <a:pt x="94" y="202"/>
                    </a:lnTo>
                    <a:lnTo>
                      <a:pt x="86" y="194"/>
                    </a:lnTo>
                    <a:lnTo>
                      <a:pt x="75" y="186"/>
                    </a:lnTo>
                    <a:lnTo>
                      <a:pt x="65" y="181"/>
                    </a:lnTo>
                    <a:lnTo>
                      <a:pt x="54" y="172"/>
                    </a:lnTo>
                    <a:lnTo>
                      <a:pt x="41" y="165"/>
                    </a:lnTo>
                    <a:lnTo>
                      <a:pt x="31" y="159"/>
                    </a:lnTo>
                    <a:lnTo>
                      <a:pt x="15" y="155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007FFF">
                  <a:alpha val="60001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1" name="Freeform 67"/>
              <p:cNvSpPr>
                <a:spLocks/>
              </p:cNvSpPr>
              <p:nvPr/>
            </p:nvSpPr>
            <p:spPr bwMode="auto">
              <a:xfrm>
                <a:off x="2194" y="3159"/>
                <a:ext cx="682" cy="66"/>
              </a:xfrm>
              <a:custGeom>
                <a:avLst/>
                <a:gdLst/>
                <a:ahLst/>
                <a:cxnLst>
                  <a:cxn ang="0">
                    <a:pos x="10" y="97"/>
                  </a:cxn>
                  <a:cxn ang="0">
                    <a:pos x="39" y="75"/>
                  </a:cxn>
                  <a:cxn ang="0">
                    <a:pos x="70" y="50"/>
                  </a:cxn>
                  <a:cxn ang="0">
                    <a:pos x="100" y="26"/>
                  </a:cxn>
                  <a:cxn ang="0">
                    <a:pos x="251" y="50"/>
                  </a:cxn>
                  <a:cxn ang="0">
                    <a:pos x="487" y="81"/>
                  </a:cxn>
                  <a:cxn ang="0">
                    <a:pos x="670" y="75"/>
                  </a:cxn>
                  <a:cxn ang="0">
                    <a:pos x="811" y="52"/>
                  </a:cxn>
                  <a:cxn ang="0">
                    <a:pos x="929" y="24"/>
                  </a:cxn>
                  <a:cxn ang="0">
                    <a:pos x="1036" y="2"/>
                  </a:cxn>
                  <a:cxn ang="0">
                    <a:pos x="1151" y="5"/>
                  </a:cxn>
                  <a:cxn ang="0">
                    <a:pos x="1285" y="45"/>
                  </a:cxn>
                  <a:cxn ang="0">
                    <a:pos x="1353" y="86"/>
                  </a:cxn>
                  <a:cxn ang="0">
                    <a:pos x="1327" y="99"/>
                  </a:cxn>
                  <a:cxn ang="0">
                    <a:pos x="1303" y="115"/>
                  </a:cxn>
                  <a:cxn ang="0">
                    <a:pos x="1282" y="126"/>
                  </a:cxn>
                  <a:cxn ang="0">
                    <a:pos x="1259" y="115"/>
                  </a:cxn>
                  <a:cxn ang="0">
                    <a:pos x="1214" y="92"/>
                  </a:cxn>
                  <a:cxn ang="0">
                    <a:pos x="1164" y="75"/>
                  </a:cxn>
                  <a:cxn ang="0">
                    <a:pos x="1113" y="68"/>
                  </a:cxn>
                  <a:cxn ang="0">
                    <a:pos x="1055" y="65"/>
                  </a:cxn>
                  <a:cxn ang="0">
                    <a:pos x="995" y="68"/>
                  </a:cxn>
                  <a:cxn ang="0">
                    <a:pos x="937" y="81"/>
                  </a:cxn>
                  <a:cxn ang="0">
                    <a:pos x="879" y="97"/>
                  </a:cxn>
                  <a:cxn ang="0">
                    <a:pos x="819" y="107"/>
                  </a:cxn>
                  <a:cxn ang="0">
                    <a:pos x="719" y="107"/>
                  </a:cxn>
                  <a:cxn ang="0">
                    <a:pos x="594" y="107"/>
                  </a:cxn>
                  <a:cxn ang="0">
                    <a:pos x="455" y="107"/>
                  </a:cxn>
                  <a:cxn ang="0">
                    <a:pos x="314" y="105"/>
                  </a:cxn>
                  <a:cxn ang="0">
                    <a:pos x="186" y="105"/>
                  </a:cxn>
                  <a:cxn ang="0">
                    <a:pos x="81" y="105"/>
                  </a:cxn>
                  <a:cxn ang="0">
                    <a:pos x="16" y="105"/>
                  </a:cxn>
                </a:cxnLst>
                <a:rect l="0" t="0" r="r" b="b"/>
                <a:pathLst>
                  <a:path w="1364" h="131">
                    <a:moveTo>
                      <a:pt x="0" y="105"/>
                    </a:moveTo>
                    <a:lnTo>
                      <a:pt x="10" y="97"/>
                    </a:lnTo>
                    <a:lnTo>
                      <a:pt x="23" y="88"/>
                    </a:lnTo>
                    <a:lnTo>
                      <a:pt x="39" y="75"/>
                    </a:lnTo>
                    <a:lnTo>
                      <a:pt x="55" y="63"/>
                    </a:lnTo>
                    <a:lnTo>
                      <a:pt x="70" y="50"/>
                    </a:lnTo>
                    <a:lnTo>
                      <a:pt x="87" y="37"/>
                    </a:lnTo>
                    <a:lnTo>
                      <a:pt x="100" y="26"/>
                    </a:lnTo>
                    <a:lnTo>
                      <a:pt x="107" y="18"/>
                    </a:lnTo>
                    <a:lnTo>
                      <a:pt x="251" y="50"/>
                    </a:lnTo>
                    <a:lnTo>
                      <a:pt x="376" y="71"/>
                    </a:lnTo>
                    <a:lnTo>
                      <a:pt x="487" y="81"/>
                    </a:lnTo>
                    <a:lnTo>
                      <a:pt x="584" y="81"/>
                    </a:lnTo>
                    <a:lnTo>
                      <a:pt x="670" y="75"/>
                    </a:lnTo>
                    <a:lnTo>
                      <a:pt x="746" y="65"/>
                    </a:lnTo>
                    <a:lnTo>
                      <a:pt x="811" y="52"/>
                    </a:lnTo>
                    <a:lnTo>
                      <a:pt x="875" y="37"/>
                    </a:lnTo>
                    <a:lnTo>
                      <a:pt x="929" y="24"/>
                    </a:lnTo>
                    <a:lnTo>
                      <a:pt x="984" y="11"/>
                    </a:lnTo>
                    <a:lnTo>
                      <a:pt x="1036" y="2"/>
                    </a:lnTo>
                    <a:lnTo>
                      <a:pt x="1091" y="0"/>
                    </a:lnTo>
                    <a:lnTo>
                      <a:pt x="1151" y="5"/>
                    </a:lnTo>
                    <a:lnTo>
                      <a:pt x="1214" y="18"/>
                    </a:lnTo>
                    <a:lnTo>
                      <a:pt x="1285" y="45"/>
                    </a:lnTo>
                    <a:lnTo>
                      <a:pt x="1364" y="81"/>
                    </a:lnTo>
                    <a:lnTo>
                      <a:pt x="1353" y="86"/>
                    </a:lnTo>
                    <a:lnTo>
                      <a:pt x="1340" y="94"/>
                    </a:lnTo>
                    <a:lnTo>
                      <a:pt x="1327" y="99"/>
                    </a:lnTo>
                    <a:lnTo>
                      <a:pt x="1314" y="107"/>
                    </a:lnTo>
                    <a:lnTo>
                      <a:pt x="1303" y="115"/>
                    </a:lnTo>
                    <a:lnTo>
                      <a:pt x="1293" y="120"/>
                    </a:lnTo>
                    <a:lnTo>
                      <a:pt x="1282" y="126"/>
                    </a:lnTo>
                    <a:lnTo>
                      <a:pt x="1277" y="131"/>
                    </a:lnTo>
                    <a:lnTo>
                      <a:pt x="1259" y="115"/>
                    </a:lnTo>
                    <a:lnTo>
                      <a:pt x="1238" y="101"/>
                    </a:lnTo>
                    <a:lnTo>
                      <a:pt x="1214" y="92"/>
                    </a:lnTo>
                    <a:lnTo>
                      <a:pt x="1190" y="84"/>
                    </a:lnTo>
                    <a:lnTo>
                      <a:pt x="1164" y="75"/>
                    </a:lnTo>
                    <a:lnTo>
                      <a:pt x="1139" y="71"/>
                    </a:lnTo>
                    <a:lnTo>
                      <a:pt x="1113" y="68"/>
                    </a:lnTo>
                    <a:lnTo>
                      <a:pt x="1083" y="65"/>
                    </a:lnTo>
                    <a:lnTo>
                      <a:pt x="1055" y="65"/>
                    </a:lnTo>
                    <a:lnTo>
                      <a:pt x="1026" y="65"/>
                    </a:lnTo>
                    <a:lnTo>
                      <a:pt x="995" y="68"/>
                    </a:lnTo>
                    <a:lnTo>
                      <a:pt x="965" y="73"/>
                    </a:lnTo>
                    <a:lnTo>
                      <a:pt x="937" y="81"/>
                    </a:lnTo>
                    <a:lnTo>
                      <a:pt x="908" y="86"/>
                    </a:lnTo>
                    <a:lnTo>
                      <a:pt x="879" y="97"/>
                    </a:lnTo>
                    <a:lnTo>
                      <a:pt x="853" y="107"/>
                    </a:lnTo>
                    <a:lnTo>
                      <a:pt x="819" y="107"/>
                    </a:lnTo>
                    <a:lnTo>
                      <a:pt x="772" y="107"/>
                    </a:lnTo>
                    <a:lnTo>
                      <a:pt x="719" y="107"/>
                    </a:lnTo>
                    <a:lnTo>
                      <a:pt x="659" y="107"/>
                    </a:lnTo>
                    <a:lnTo>
                      <a:pt x="594" y="107"/>
                    </a:lnTo>
                    <a:lnTo>
                      <a:pt x="526" y="107"/>
                    </a:lnTo>
                    <a:lnTo>
                      <a:pt x="455" y="107"/>
                    </a:lnTo>
                    <a:lnTo>
                      <a:pt x="385" y="105"/>
                    </a:lnTo>
                    <a:lnTo>
                      <a:pt x="314" y="105"/>
                    </a:lnTo>
                    <a:lnTo>
                      <a:pt x="246" y="105"/>
                    </a:lnTo>
                    <a:lnTo>
                      <a:pt x="186" y="105"/>
                    </a:lnTo>
                    <a:lnTo>
                      <a:pt x="128" y="105"/>
                    </a:lnTo>
                    <a:lnTo>
                      <a:pt x="81" y="105"/>
                    </a:lnTo>
                    <a:lnTo>
                      <a:pt x="42" y="105"/>
                    </a:lnTo>
                    <a:lnTo>
                      <a:pt x="16" y="105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2" name="Freeform 68"/>
              <p:cNvSpPr>
                <a:spLocks/>
              </p:cNvSpPr>
              <p:nvPr/>
            </p:nvSpPr>
            <p:spPr bwMode="auto">
              <a:xfrm>
                <a:off x="2256" y="3092"/>
                <a:ext cx="647" cy="104"/>
              </a:xfrm>
              <a:custGeom>
                <a:avLst/>
                <a:gdLst/>
                <a:ahLst/>
                <a:cxnLst>
                  <a:cxn ang="0">
                    <a:pos x="110" y="65"/>
                  </a:cxn>
                  <a:cxn ang="0">
                    <a:pos x="189" y="87"/>
                  </a:cxn>
                  <a:cxn ang="0">
                    <a:pos x="260" y="100"/>
                  </a:cxn>
                  <a:cxn ang="0">
                    <a:pos x="322" y="107"/>
                  </a:cxn>
                  <a:cxn ang="0">
                    <a:pos x="382" y="107"/>
                  </a:cxn>
                  <a:cxn ang="0">
                    <a:pos x="443" y="100"/>
                  </a:cxn>
                  <a:cxn ang="0">
                    <a:pos x="503" y="87"/>
                  </a:cxn>
                  <a:cxn ang="0">
                    <a:pos x="568" y="68"/>
                  </a:cxn>
                  <a:cxn ang="0">
                    <a:pos x="639" y="44"/>
                  </a:cxn>
                  <a:cxn ang="0">
                    <a:pos x="731" y="23"/>
                  </a:cxn>
                  <a:cxn ang="0">
                    <a:pos x="838" y="8"/>
                  </a:cxn>
                  <a:cxn ang="0">
                    <a:pos x="948" y="0"/>
                  </a:cxn>
                  <a:cxn ang="0">
                    <a:pos x="1058" y="8"/>
                  </a:cxn>
                  <a:cxn ang="0">
                    <a:pos x="1155" y="34"/>
                  </a:cxn>
                  <a:cxn ang="0">
                    <a:pos x="1234" y="81"/>
                  </a:cxn>
                  <a:cxn ang="0">
                    <a:pos x="1283" y="154"/>
                  </a:cxn>
                  <a:cxn ang="0">
                    <a:pos x="1286" y="204"/>
                  </a:cxn>
                  <a:cxn ang="0">
                    <a:pos x="1270" y="207"/>
                  </a:cxn>
                  <a:cxn ang="0">
                    <a:pos x="1239" y="190"/>
                  </a:cxn>
                  <a:cxn ang="0">
                    <a:pos x="1191" y="160"/>
                  </a:cxn>
                  <a:cxn ang="0">
                    <a:pos x="1136" y="134"/>
                  </a:cxn>
                  <a:cxn ang="0">
                    <a:pos x="1076" y="115"/>
                  </a:cxn>
                  <a:cxn ang="0">
                    <a:pos x="1005" y="104"/>
                  </a:cxn>
                  <a:cxn ang="0">
                    <a:pos x="927" y="104"/>
                  </a:cxn>
                  <a:cxn ang="0">
                    <a:pos x="838" y="117"/>
                  </a:cxn>
                  <a:cxn ang="0">
                    <a:pos x="736" y="141"/>
                  </a:cxn>
                  <a:cxn ang="0">
                    <a:pos x="639" y="173"/>
                  </a:cxn>
                  <a:cxn ang="0">
                    <a:pos x="545" y="186"/>
                  </a:cxn>
                  <a:cxn ang="0">
                    <a:pos x="443" y="188"/>
                  </a:cxn>
                  <a:cxn ang="0">
                    <a:pos x="341" y="186"/>
                  </a:cxn>
                  <a:cxn ang="0">
                    <a:pos x="241" y="175"/>
                  </a:cxn>
                  <a:cxn ang="0">
                    <a:pos x="152" y="162"/>
                  </a:cxn>
                  <a:cxn ang="0">
                    <a:pos x="76" y="149"/>
                  </a:cxn>
                  <a:cxn ang="0">
                    <a:pos x="19" y="138"/>
                  </a:cxn>
                  <a:cxn ang="0">
                    <a:pos x="16" y="115"/>
                  </a:cxn>
                  <a:cxn ang="0">
                    <a:pos x="56" y="68"/>
                  </a:cxn>
                </a:cxnLst>
                <a:rect l="0" t="0" r="r" b="b"/>
                <a:pathLst>
                  <a:path w="1294" h="209">
                    <a:moveTo>
                      <a:pt x="69" y="52"/>
                    </a:moveTo>
                    <a:lnTo>
                      <a:pt x="110" y="65"/>
                    </a:lnTo>
                    <a:lnTo>
                      <a:pt x="152" y="76"/>
                    </a:lnTo>
                    <a:lnTo>
                      <a:pt x="189" y="87"/>
                    </a:lnTo>
                    <a:lnTo>
                      <a:pt x="225" y="94"/>
                    </a:lnTo>
                    <a:lnTo>
                      <a:pt x="260" y="100"/>
                    </a:lnTo>
                    <a:lnTo>
                      <a:pt x="291" y="104"/>
                    </a:lnTo>
                    <a:lnTo>
                      <a:pt x="322" y="107"/>
                    </a:lnTo>
                    <a:lnTo>
                      <a:pt x="354" y="107"/>
                    </a:lnTo>
                    <a:lnTo>
                      <a:pt x="382" y="107"/>
                    </a:lnTo>
                    <a:lnTo>
                      <a:pt x="412" y="104"/>
                    </a:lnTo>
                    <a:lnTo>
                      <a:pt x="443" y="100"/>
                    </a:lnTo>
                    <a:lnTo>
                      <a:pt x="472" y="94"/>
                    </a:lnTo>
                    <a:lnTo>
                      <a:pt x="503" y="87"/>
                    </a:lnTo>
                    <a:lnTo>
                      <a:pt x="534" y="78"/>
                    </a:lnTo>
                    <a:lnTo>
                      <a:pt x="568" y="68"/>
                    </a:lnTo>
                    <a:lnTo>
                      <a:pt x="602" y="57"/>
                    </a:lnTo>
                    <a:lnTo>
                      <a:pt x="639" y="44"/>
                    </a:lnTo>
                    <a:lnTo>
                      <a:pt x="684" y="34"/>
                    </a:lnTo>
                    <a:lnTo>
                      <a:pt x="731" y="23"/>
                    </a:lnTo>
                    <a:lnTo>
                      <a:pt x="783" y="16"/>
                    </a:lnTo>
                    <a:lnTo>
                      <a:pt x="838" y="8"/>
                    </a:lnTo>
                    <a:lnTo>
                      <a:pt x="893" y="3"/>
                    </a:lnTo>
                    <a:lnTo>
                      <a:pt x="948" y="0"/>
                    </a:lnTo>
                    <a:lnTo>
                      <a:pt x="1003" y="3"/>
                    </a:lnTo>
                    <a:lnTo>
                      <a:pt x="1058" y="8"/>
                    </a:lnTo>
                    <a:lnTo>
                      <a:pt x="1108" y="18"/>
                    </a:lnTo>
                    <a:lnTo>
                      <a:pt x="1155" y="34"/>
                    </a:lnTo>
                    <a:lnTo>
                      <a:pt x="1197" y="55"/>
                    </a:lnTo>
                    <a:lnTo>
                      <a:pt x="1234" y="81"/>
                    </a:lnTo>
                    <a:lnTo>
                      <a:pt x="1262" y="115"/>
                    </a:lnTo>
                    <a:lnTo>
                      <a:pt x="1283" y="154"/>
                    </a:lnTo>
                    <a:lnTo>
                      <a:pt x="1294" y="204"/>
                    </a:lnTo>
                    <a:lnTo>
                      <a:pt x="1286" y="204"/>
                    </a:lnTo>
                    <a:lnTo>
                      <a:pt x="1277" y="207"/>
                    </a:lnTo>
                    <a:lnTo>
                      <a:pt x="1270" y="207"/>
                    </a:lnTo>
                    <a:lnTo>
                      <a:pt x="1262" y="209"/>
                    </a:lnTo>
                    <a:lnTo>
                      <a:pt x="1239" y="190"/>
                    </a:lnTo>
                    <a:lnTo>
                      <a:pt x="1215" y="175"/>
                    </a:lnTo>
                    <a:lnTo>
                      <a:pt x="1191" y="160"/>
                    </a:lnTo>
                    <a:lnTo>
                      <a:pt x="1165" y="147"/>
                    </a:lnTo>
                    <a:lnTo>
                      <a:pt x="1136" y="134"/>
                    </a:lnTo>
                    <a:lnTo>
                      <a:pt x="1108" y="123"/>
                    </a:lnTo>
                    <a:lnTo>
                      <a:pt x="1076" y="115"/>
                    </a:lnTo>
                    <a:lnTo>
                      <a:pt x="1042" y="110"/>
                    </a:lnTo>
                    <a:lnTo>
                      <a:pt x="1005" y="104"/>
                    </a:lnTo>
                    <a:lnTo>
                      <a:pt x="969" y="104"/>
                    </a:lnTo>
                    <a:lnTo>
                      <a:pt x="927" y="104"/>
                    </a:lnTo>
                    <a:lnTo>
                      <a:pt x="885" y="110"/>
                    </a:lnTo>
                    <a:lnTo>
                      <a:pt x="838" y="117"/>
                    </a:lnTo>
                    <a:lnTo>
                      <a:pt x="789" y="128"/>
                    </a:lnTo>
                    <a:lnTo>
                      <a:pt x="736" y="141"/>
                    </a:lnTo>
                    <a:lnTo>
                      <a:pt x="681" y="160"/>
                    </a:lnTo>
                    <a:lnTo>
                      <a:pt x="639" y="173"/>
                    </a:lnTo>
                    <a:lnTo>
                      <a:pt x="592" y="181"/>
                    </a:lnTo>
                    <a:lnTo>
                      <a:pt x="545" y="186"/>
                    </a:lnTo>
                    <a:lnTo>
                      <a:pt x="495" y="188"/>
                    </a:lnTo>
                    <a:lnTo>
                      <a:pt x="443" y="188"/>
                    </a:lnTo>
                    <a:lnTo>
                      <a:pt x="393" y="188"/>
                    </a:lnTo>
                    <a:lnTo>
                      <a:pt x="341" y="186"/>
                    </a:lnTo>
                    <a:lnTo>
                      <a:pt x="291" y="181"/>
                    </a:lnTo>
                    <a:lnTo>
                      <a:pt x="241" y="175"/>
                    </a:lnTo>
                    <a:lnTo>
                      <a:pt x="194" y="170"/>
                    </a:lnTo>
                    <a:lnTo>
                      <a:pt x="152" y="162"/>
                    </a:lnTo>
                    <a:lnTo>
                      <a:pt x="110" y="154"/>
                    </a:lnTo>
                    <a:lnTo>
                      <a:pt x="76" y="149"/>
                    </a:lnTo>
                    <a:lnTo>
                      <a:pt x="45" y="143"/>
                    </a:lnTo>
                    <a:lnTo>
                      <a:pt x="19" y="138"/>
                    </a:lnTo>
                    <a:lnTo>
                      <a:pt x="0" y="134"/>
                    </a:lnTo>
                    <a:lnTo>
                      <a:pt x="16" y="115"/>
                    </a:lnTo>
                    <a:lnTo>
                      <a:pt x="37" y="91"/>
                    </a:lnTo>
                    <a:lnTo>
                      <a:pt x="56" y="68"/>
                    </a:lnTo>
                    <a:lnTo>
                      <a:pt x="69" y="52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3" name="Freeform 69"/>
              <p:cNvSpPr>
                <a:spLocks/>
              </p:cNvSpPr>
              <p:nvPr/>
            </p:nvSpPr>
            <p:spPr bwMode="auto">
              <a:xfrm>
                <a:off x="3012" y="3192"/>
                <a:ext cx="214" cy="23"/>
              </a:xfrm>
              <a:custGeom>
                <a:avLst/>
                <a:gdLst/>
                <a:ahLst/>
                <a:cxnLst>
                  <a:cxn ang="0">
                    <a:pos x="429" y="45"/>
                  </a:cxn>
                  <a:cxn ang="0">
                    <a:pos x="0" y="45"/>
                  </a:cxn>
                  <a:cxn ang="0">
                    <a:pos x="21" y="34"/>
                  </a:cxn>
                  <a:cxn ang="0">
                    <a:pos x="44" y="23"/>
                  </a:cxn>
                  <a:cxn ang="0">
                    <a:pos x="70" y="16"/>
                  </a:cxn>
                  <a:cxn ang="0">
                    <a:pos x="100" y="10"/>
                  </a:cxn>
                  <a:cxn ang="0">
                    <a:pos x="128" y="6"/>
                  </a:cxn>
                  <a:cxn ang="0">
                    <a:pos x="157" y="3"/>
                  </a:cxn>
                  <a:cxn ang="0">
                    <a:pos x="188" y="0"/>
                  </a:cxn>
                  <a:cxn ang="0">
                    <a:pos x="220" y="0"/>
                  </a:cxn>
                  <a:cxn ang="0">
                    <a:pos x="252" y="3"/>
                  </a:cxn>
                  <a:cxn ang="0">
                    <a:pos x="280" y="6"/>
                  </a:cxn>
                  <a:cxn ang="0">
                    <a:pos x="308" y="8"/>
                  </a:cxn>
                  <a:cxn ang="0">
                    <a:pos x="338" y="14"/>
                  </a:cxn>
                  <a:cxn ang="0">
                    <a:pos x="364" y="19"/>
                  </a:cxn>
                  <a:cxn ang="0">
                    <a:pos x="387" y="27"/>
                  </a:cxn>
                  <a:cxn ang="0">
                    <a:pos x="411" y="34"/>
                  </a:cxn>
                  <a:cxn ang="0">
                    <a:pos x="429" y="45"/>
                  </a:cxn>
                </a:cxnLst>
                <a:rect l="0" t="0" r="r" b="b"/>
                <a:pathLst>
                  <a:path w="429" h="45">
                    <a:moveTo>
                      <a:pt x="429" y="45"/>
                    </a:moveTo>
                    <a:lnTo>
                      <a:pt x="0" y="45"/>
                    </a:lnTo>
                    <a:lnTo>
                      <a:pt x="21" y="34"/>
                    </a:lnTo>
                    <a:lnTo>
                      <a:pt x="44" y="23"/>
                    </a:lnTo>
                    <a:lnTo>
                      <a:pt x="70" y="16"/>
                    </a:lnTo>
                    <a:lnTo>
                      <a:pt x="100" y="10"/>
                    </a:lnTo>
                    <a:lnTo>
                      <a:pt x="128" y="6"/>
                    </a:lnTo>
                    <a:lnTo>
                      <a:pt x="157" y="3"/>
                    </a:lnTo>
                    <a:lnTo>
                      <a:pt x="188" y="0"/>
                    </a:lnTo>
                    <a:lnTo>
                      <a:pt x="220" y="0"/>
                    </a:lnTo>
                    <a:lnTo>
                      <a:pt x="252" y="3"/>
                    </a:lnTo>
                    <a:lnTo>
                      <a:pt x="280" y="6"/>
                    </a:lnTo>
                    <a:lnTo>
                      <a:pt x="308" y="8"/>
                    </a:lnTo>
                    <a:lnTo>
                      <a:pt x="338" y="14"/>
                    </a:lnTo>
                    <a:lnTo>
                      <a:pt x="364" y="19"/>
                    </a:lnTo>
                    <a:lnTo>
                      <a:pt x="387" y="27"/>
                    </a:lnTo>
                    <a:lnTo>
                      <a:pt x="411" y="34"/>
                    </a:lnTo>
                    <a:lnTo>
                      <a:pt x="429" y="4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4" name="Freeform 70"/>
              <p:cNvSpPr>
                <a:spLocks/>
              </p:cNvSpPr>
              <p:nvPr/>
            </p:nvSpPr>
            <p:spPr bwMode="auto">
              <a:xfrm>
                <a:off x="2665" y="3205"/>
                <a:ext cx="116" cy="1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9" y="7"/>
                  </a:cxn>
                  <a:cxn ang="0">
                    <a:pos x="60" y="5"/>
                  </a:cxn>
                  <a:cxn ang="0">
                    <a:pos x="94" y="2"/>
                  </a:cxn>
                  <a:cxn ang="0">
                    <a:pos x="128" y="0"/>
                  </a:cxn>
                  <a:cxn ang="0">
                    <a:pos x="160" y="2"/>
                  </a:cxn>
                  <a:cxn ang="0">
                    <a:pos x="188" y="5"/>
                  </a:cxn>
                  <a:cxn ang="0">
                    <a:pos x="212" y="9"/>
                  </a:cxn>
                  <a:cxn ang="0">
                    <a:pos x="233" y="18"/>
                  </a:cxn>
                  <a:cxn ang="0">
                    <a:pos x="0" y="15"/>
                  </a:cxn>
                </a:cxnLst>
                <a:rect l="0" t="0" r="r" b="b"/>
                <a:pathLst>
                  <a:path w="233" h="18">
                    <a:moveTo>
                      <a:pt x="0" y="15"/>
                    </a:moveTo>
                    <a:lnTo>
                      <a:pt x="29" y="7"/>
                    </a:lnTo>
                    <a:lnTo>
                      <a:pt x="60" y="5"/>
                    </a:lnTo>
                    <a:lnTo>
                      <a:pt x="94" y="2"/>
                    </a:lnTo>
                    <a:lnTo>
                      <a:pt x="128" y="0"/>
                    </a:lnTo>
                    <a:lnTo>
                      <a:pt x="160" y="2"/>
                    </a:lnTo>
                    <a:lnTo>
                      <a:pt x="188" y="5"/>
                    </a:lnTo>
                    <a:lnTo>
                      <a:pt x="212" y="9"/>
                    </a:lnTo>
                    <a:lnTo>
                      <a:pt x="233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5" name="Freeform 71"/>
              <p:cNvSpPr>
                <a:spLocks/>
              </p:cNvSpPr>
              <p:nvPr/>
            </p:nvSpPr>
            <p:spPr bwMode="auto">
              <a:xfrm>
                <a:off x="3068" y="2633"/>
                <a:ext cx="444" cy="4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78"/>
                  </a:cxn>
                  <a:cxn ang="0">
                    <a:pos x="60" y="873"/>
                  </a:cxn>
                  <a:cxn ang="0">
                    <a:pos x="120" y="869"/>
                  </a:cxn>
                  <a:cxn ang="0">
                    <a:pos x="182" y="875"/>
                  </a:cxn>
                  <a:cxn ang="0">
                    <a:pos x="246" y="882"/>
                  </a:cxn>
                  <a:cxn ang="0">
                    <a:pos x="308" y="893"/>
                  </a:cxn>
                  <a:cxn ang="0">
                    <a:pos x="371" y="906"/>
                  </a:cxn>
                  <a:cxn ang="0">
                    <a:pos x="431" y="920"/>
                  </a:cxn>
                  <a:cxn ang="0">
                    <a:pos x="492" y="933"/>
                  </a:cxn>
                  <a:cxn ang="0">
                    <a:pos x="552" y="948"/>
                  </a:cxn>
                  <a:cxn ang="0">
                    <a:pos x="606" y="961"/>
                  </a:cxn>
                  <a:cxn ang="0">
                    <a:pos x="662" y="972"/>
                  </a:cxn>
                  <a:cxn ang="0">
                    <a:pos x="714" y="982"/>
                  </a:cxn>
                  <a:cxn ang="0">
                    <a:pos x="764" y="987"/>
                  </a:cxn>
                  <a:cxn ang="0">
                    <a:pos x="808" y="987"/>
                  </a:cxn>
                  <a:cxn ang="0">
                    <a:pos x="850" y="985"/>
                  </a:cxn>
                  <a:cxn ang="0">
                    <a:pos x="887" y="974"/>
                  </a:cxn>
                  <a:cxn ang="0">
                    <a:pos x="651" y="11"/>
                  </a:cxn>
                  <a:cxn ang="0">
                    <a:pos x="599" y="27"/>
                  </a:cxn>
                  <a:cxn ang="0">
                    <a:pos x="546" y="37"/>
                  </a:cxn>
                  <a:cxn ang="0">
                    <a:pos x="497" y="45"/>
                  </a:cxn>
                  <a:cxn ang="0">
                    <a:pos x="445" y="51"/>
                  </a:cxn>
                  <a:cxn ang="0">
                    <a:pos x="398" y="51"/>
                  </a:cxn>
                  <a:cxn ang="0">
                    <a:pos x="347" y="51"/>
                  </a:cxn>
                  <a:cxn ang="0">
                    <a:pos x="304" y="47"/>
                  </a:cxn>
                  <a:cxn ang="0">
                    <a:pos x="259" y="43"/>
                  </a:cxn>
                  <a:cxn ang="0">
                    <a:pos x="216" y="37"/>
                  </a:cxn>
                  <a:cxn ang="0">
                    <a:pos x="178" y="32"/>
                  </a:cxn>
                  <a:cxn ang="0">
                    <a:pos x="139" y="24"/>
                  </a:cxn>
                  <a:cxn ang="0">
                    <a:pos x="104" y="19"/>
                  </a:cxn>
                  <a:cxn ang="0">
                    <a:pos x="73" y="11"/>
                  </a:cxn>
                  <a:cxn ang="0">
                    <a:pos x="47" y="6"/>
                  </a:cxn>
                  <a:cxn ang="0">
                    <a:pos x="21" y="4"/>
                  </a:cxn>
                  <a:cxn ang="0">
                    <a:pos x="0" y="0"/>
                  </a:cxn>
                </a:cxnLst>
                <a:rect l="0" t="0" r="r" b="b"/>
                <a:pathLst>
                  <a:path w="887" h="987">
                    <a:moveTo>
                      <a:pt x="0" y="0"/>
                    </a:moveTo>
                    <a:lnTo>
                      <a:pt x="0" y="878"/>
                    </a:lnTo>
                    <a:lnTo>
                      <a:pt x="60" y="873"/>
                    </a:lnTo>
                    <a:lnTo>
                      <a:pt x="120" y="869"/>
                    </a:lnTo>
                    <a:lnTo>
                      <a:pt x="182" y="875"/>
                    </a:lnTo>
                    <a:lnTo>
                      <a:pt x="246" y="882"/>
                    </a:lnTo>
                    <a:lnTo>
                      <a:pt x="308" y="893"/>
                    </a:lnTo>
                    <a:lnTo>
                      <a:pt x="371" y="906"/>
                    </a:lnTo>
                    <a:lnTo>
                      <a:pt x="431" y="920"/>
                    </a:lnTo>
                    <a:lnTo>
                      <a:pt x="492" y="933"/>
                    </a:lnTo>
                    <a:lnTo>
                      <a:pt x="552" y="948"/>
                    </a:lnTo>
                    <a:lnTo>
                      <a:pt x="606" y="961"/>
                    </a:lnTo>
                    <a:lnTo>
                      <a:pt x="662" y="972"/>
                    </a:lnTo>
                    <a:lnTo>
                      <a:pt x="714" y="982"/>
                    </a:lnTo>
                    <a:lnTo>
                      <a:pt x="764" y="987"/>
                    </a:lnTo>
                    <a:lnTo>
                      <a:pt x="808" y="987"/>
                    </a:lnTo>
                    <a:lnTo>
                      <a:pt x="850" y="985"/>
                    </a:lnTo>
                    <a:lnTo>
                      <a:pt x="887" y="974"/>
                    </a:lnTo>
                    <a:lnTo>
                      <a:pt x="651" y="11"/>
                    </a:lnTo>
                    <a:lnTo>
                      <a:pt x="599" y="27"/>
                    </a:lnTo>
                    <a:lnTo>
                      <a:pt x="546" y="37"/>
                    </a:lnTo>
                    <a:lnTo>
                      <a:pt x="497" y="45"/>
                    </a:lnTo>
                    <a:lnTo>
                      <a:pt x="445" y="51"/>
                    </a:lnTo>
                    <a:lnTo>
                      <a:pt x="398" y="51"/>
                    </a:lnTo>
                    <a:lnTo>
                      <a:pt x="347" y="51"/>
                    </a:lnTo>
                    <a:lnTo>
                      <a:pt x="304" y="47"/>
                    </a:lnTo>
                    <a:lnTo>
                      <a:pt x="259" y="43"/>
                    </a:lnTo>
                    <a:lnTo>
                      <a:pt x="216" y="37"/>
                    </a:lnTo>
                    <a:lnTo>
                      <a:pt x="178" y="32"/>
                    </a:lnTo>
                    <a:lnTo>
                      <a:pt x="139" y="24"/>
                    </a:lnTo>
                    <a:lnTo>
                      <a:pt x="104" y="19"/>
                    </a:lnTo>
                    <a:lnTo>
                      <a:pt x="73" y="11"/>
                    </a:lnTo>
                    <a:lnTo>
                      <a:pt x="47" y="6"/>
                    </a:lnTo>
                    <a:lnTo>
                      <a:pt x="2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6" name="Freeform 72"/>
              <p:cNvSpPr>
                <a:spLocks/>
              </p:cNvSpPr>
              <p:nvPr/>
            </p:nvSpPr>
            <p:spPr bwMode="auto">
              <a:xfrm>
                <a:off x="3409" y="2669"/>
                <a:ext cx="216" cy="5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2" y="906"/>
                  </a:cxn>
                  <a:cxn ang="0">
                    <a:pos x="233" y="920"/>
                  </a:cxn>
                  <a:cxn ang="0">
                    <a:pos x="251" y="940"/>
                  </a:cxn>
                  <a:cxn ang="0">
                    <a:pos x="274" y="967"/>
                  </a:cxn>
                  <a:cxn ang="0">
                    <a:pos x="300" y="993"/>
                  </a:cxn>
                  <a:cxn ang="0">
                    <a:pos x="330" y="1021"/>
                  </a:cxn>
                  <a:cxn ang="0">
                    <a:pos x="364" y="1050"/>
                  </a:cxn>
                  <a:cxn ang="0">
                    <a:pos x="398" y="1074"/>
                  </a:cxn>
                  <a:cxn ang="0">
                    <a:pos x="431" y="1094"/>
                  </a:cxn>
                  <a:cxn ang="0">
                    <a:pos x="101" y="126"/>
                  </a:cxn>
                  <a:cxn ang="0">
                    <a:pos x="92" y="115"/>
                  </a:cxn>
                  <a:cxn ang="0">
                    <a:pos x="78" y="100"/>
                  </a:cxn>
                  <a:cxn ang="0">
                    <a:pos x="62" y="85"/>
                  </a:cxn>
                  <a:cxn ang="0">
                    <a:pos x="47" y="66"/>
                  </a:cxn>
                  <a:cxn ang="0">
                    <a:pos x="34" y="47"/>
                  </a:cxn>
                  <a:cxn ang="0">
                    <a:pos x="21" y="32"/>
                  </a:cxn>
                  <a:cxn ang="0">
                    <a:pos x="7" y="13"/>
                  </a:cxn>
                  <a:cxn ang="0">
                    <a:pos x="0" y="0"/>
                  </a:cxn>
                </a:cxnLst>
                <a:rect l="0" t="0" r="r" b="b"/>
                <a:pathLst>
                  <a:path w="431" h="1094">
                    <a:moveTo>
                      <a:pt x="0" y="0"/>
                    </a:moveTo>
                    <a:lnTo>
                      <a:pt x="222" y="906"/>
                    </a:lnTo>
                    <a:lnTo>
                      <a:pt x="233" y="920"/>
                    </a:lnTo>
                    <a:lnTo>
                      <a:pt x="251" y="940"/>
                    </a:lnTo>
                    <a:lnTo>
                      <a:pt x="274" y="967"/>
                    </a:lnTo>
                    <a:lnTo>
                      <a:pt x="300" y="993"/>
                    </a:lnTo>
                    <a:lnTo>
                      <a:pt x="330" y="1021"/>
                    </a:lnTo>
                    <a:lnTo>
                      <a:pt x="364" y="1050"/>
                    </a:lnTo>
                    <a:lnTo>
                      <a:pt x="398" y="1074"/>
                    </a:lnTo>
                    <a:lnTo>
                      <a:pt x="431" y="1094"/>
                    </a:lnTo>
                    <a:lnTo>
                      <a:pt x="101" y="126"/>
                    </a:lnTo>
                    <a:lnTo>
                      <a:pt x="92" y="115"/>
                    </a:lnTo>
                    <a:lnTo>
                      <a:pt x="78" y="100"/>
                    </a:lnTo>
                    <a:lnTo>
                      <a:pt x="62" y="85"/>
                    </a:lnTo>
                    <a:lnTo>
                      <a:pt x="47" y="66"/>
                    </a:lnTo>
                    <a:lnTo>
                      <a:pt x="34" y="47"/>
                    </a:lnTo>
                    <a:lnTo>
                      <a:pt x="21" y="32"/>
                    </a:lnTo>
                    <a:lnTo>
                      <a:pt x="7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B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7" name="Freeform 73"/>
              <p:cNvSpPr>
                <a:spLocks/>
              </p:cNvSpPr>
              <p:nvPr/>
            </p:nvSpPr>
            <p:spPr bwMode="auto">
              <a:xfrm>
                <a:off x="2413" y="2630"/>
                <a:ext cx="487" cy="505"/>
              </a:xfrm>
              <a:custGeom>
                <a:avLst/>
                <a:gdLst/>
                <a:ahLst/>
                <a:cxnLst>
                  <a:cxn ang="0">
                    <a:pos x="246" y="608"/>
                  </a:cxn>
                  <a:cxn ang="0">
                    <a:pos x="128" y="574"/>
                  </a:cxn>
                  <a:cxn ang="0">
                    <a:pos x="54" y="514"/>
                  </a:cxn>
                  <a:cxn ang="0">
                    <a:pos x="15" y="433"/>
                  </a:cxn>
                  <a:cxn ang="0">
                    <a:pos x="0" y="341"/>
                  </a:cxn>
                  <a:cxn ang="0">
                    <a:pos x="5" y="244"/>
                  </a:cxn>
                  <a:cxn ang="0">
                    <a:pos x="20" y="152"/>
                  </a:cxn>
                  <a:cxn ang="0">
                    <a:pos x="39" y="69"/>
                  </a:cxn>
                  <a:cxn ang="0">
                    <a:pos x="52" y="0"/>
                  </a:cxn>
                  <a:cxn ang="0">
                    <a:pos x="81" y="13"/>
                  </a:cxn>
                  <a:cxn ang="0">
                    <a:pos x="107" y="24"/>
                  </a:cxn>
                  <a:cxn ang="0">
                    <a:pos x="136" y="35"/>
                  </a:cxn>
                  <a:cxn ang="0">
                    <a:pos x="165" y="39"/>
                  </a:cxn>
                  <a:cxn ang="0">
                    <a:pos x="193" y="48"/>
                  </a:cxn>
                  <a:cxn ang="0">
                    <a:pos x="225" y="52"/>
                  </a:cxn>
                  <a:cxn ang="0">
                    <a:pos x="253" y="56"/>
                  </a:cxn>
                  <a:cxn ang="0">
                    <a:pos x="283" y="58"/>
                  </a:cxn>
                  <a:cxn ang="0">
                    <a:pos x="332" y="58"/>
                  </a:cxn>
                  <a:cxn ang="0">
                    <a:pos x="382" y="58"/>
                  </a:cxn>
                  <a:cxn ang="0">
                    <a:pos x="431" y="56"/>
                  </a:cxn>
                  <a:cxn ang="0">
                    <a:pos x="478" y="50"/>
                  </a:cxn>
                  <a:cxn ang="0">
                    <a:pos x="529" y="45"/>
                  </a:cxn>
                  <a:cxn ang="0">
                    <a:pos x="576" y="39"/>
                  </a:cxn>
                  <a:cxn ang="0">
                    <a:pos x="623" y="37"/>
                  </a:cxn>
                  <a:cxn ang="0">
                    <a:pos x="667" y="35"/>
                  </a:cxn>
                  <a:cxn ang="0">
                    <a:pos x="711" y="35"/>
                  </a:cxn>
                  <a:cxn ang="0">
                    <a:pos x="754" y="39"/>
                  </a:cxn>
                  <a:cxn ang="0">
                    <a:pos x="795" y="45"/>
                  </a:cxn>
                  <a:cxn ang="0">
                    <a:pos x="835" y="56"/>
                  </a:cxn>
                  <a:cxn ang="0">
                    <a:pos x="874" y="74"/>
                  </a:cxn>
                  <a:cxn ang="0">
                    <a:pos x="908" y="95"/>
                  </a:cxn>
                  <a:cxn ang="0">
                    <a:pos x="942" y="123"/>
                  </a:cxn>
                  <a:cxn ang="0">
                    <a:pos x="973" y="157"/>
                  </a:cxn>
                  <a:cxn ang="0">
                    <a:pos x="973" y="1009"/>
                  </a:cxn>
                  <a:cxn ang="0">
                    <a:pos x="921" y="969"/>
                  </a:cxn>
                  <a:cxn ang="0">
                    <a:pos x="868" y="938"/>
                  </a:cxn>
                  <a:cxn ang="0">
                    <a:pos x="816" y="914"/>
                  </a:cxn>
                  <a:cxn ang="0">
                    <a:pos x="764" y="898"/>
                  </a:cxn>
                  <a:cxn ang="0">
                    <a:pos x="714" y="885"/>
                  </a:cxn>
                  <a:cxn ang="0">
                    <a:pos x="667" y="878"/>
                  </a:cxn>
                  <a:cxn ang="0">
                    <a:pos x="620" y="870"/>
                  </a:cxn>
                  <a:cxn ang="0">
                    <a:pos x="576" y="861"/>
                  </a:cxn>
                  <a:cxn ang="0">
                    <a:pos x="536" y="851"/>
                  </a:cxn>
                  <a:cxn ang="0">
                    <a:pos x="497" y="840"/>
                  </a:cxn>
                  <a:cxn ang="0">
                    <a:pos x="461" y="822"/>
                  </a:cxn>
                  <a:cxn ang="0">
                    <a:pos x="429" y="799"/>
                  </a:cxn>
                  <a:cxn ang="0">
                    <a:pos x="400" y="767"/>
                  </a:cxn>
                  <a:cxn ang="0">
                    <a:pos x="377" y="728"/>
                  </a:cxn>
                  <a:cxn ang="0">
                    <a:pos x="358" y="675"/>
                  </a:cxn>
                  <a:cxn ang="0">
                    <a:pos x="343" y="611"/>
                  </a:cxn>
                  <a:cxn ang="0">
                    <a:pos x="330" y="611"/>
                  </a:cxn>
                  <a:cxn ang="0">
                    <a:pos x="317" y="611"/>
                  </a:cxn>
                  <a:cxn ang="0">
                    <a:pos x="303" y="611"/>
                  </a:cxn>
                  <a:cxn ang="0">
                    <a:pos x="290" y="611"/>
                  </a:cxn>
                  <a:cxn ang="0">
                    <a:pos x="279" y="611"/>
                  </a:cxn>
                  <a:cxn ang="0">
                    <a:pos x="266" y="611"/>
                  </a:cxn>
                  <a:cxn ang="0">
                    <a:pos x="256" y="608"/>
                  </a:cxn>
                  <a:cxn ang="0">
                    <a:pos x="246" y="608"/>
                  </a:cxn>
                </a:cxnLst>
                <a:rect l="0" t="0" r="r" b="b"/>
                <a:pathLst>
                  <a:path w="973" h="1009">
                    <a:moveTo>
                      <a:pt x="246" y="608"/>
                    </a:moveTo>
                    <a:lnTo>
                      <a:pt x="128" y="574"/>
                    </a:lnTo>
                    <a:lnTo>
                      <a:pt x="54" y="514"/>
                    </a:lnTo>
                    <a:lnTo>
                      <a:pt x="15" y="433"/>
                    </a:lnTo>
                    <a:lnTo>
                      <a:pt x="0" y="341"/>
                    </a:lnTo>
                    <a:lnTo>
                      <a:pt x="5" y="244"/>
                    </a:lnTo>
                    <a:lnTo>
                      <a:pt x="20" y="152"/>
                    </a:lnTo>
                    <a:lnTo>
                      <a:pt x="39" y="69"/>
                    </a:lnTo>
                    <a:lnTo>
                      <a:pt x="52" y="0"/>
                    </a:lnTo>
                    <a:lnTo>
                      <a:pt x="81" y="13"/>
                    </a:lnTo>
                    <a:lnTo>
                      <a:pt x="107" y="24"/>
                    </a:lnTo>
                    <a:lnTo>
                      <a:pt x="136" y="35"/>
                    </a:lnTo>
                    <a:lnTo>
                      <a:pt x="165" y="39"/>
                    </a:lnTo>
                    <a:lnTo>
                      <a:pt x="193" y="48"/>
                    </a:lnTo>
                    <a:lnTo>
                      <a:pt x="225" y="52"/>
                    </a:lnTo>
                    <a:lnTo>
                      <a:pt x="253" y="56"/>
                    </a:lnTo>
                    <a:lnTo>
                      <a:pt x="283" y="58"/>
                    </a:lnTo>
                    <a:lnTo>
                      <a:pt x="332" y="58"/>
                    </a:lnTo>
                    <a:lnTo>
                      <a:pt x="382" y="58"/>
                    </a:lnTo>
                    <a:lnTo>
                      <a:pt x="431" y="56"/>
                    </a:lnTo>
                    <a:lnTo>
                      <a:pt x="478" y="50"/>
                    </a:lnTo>
                    <a:lnTo>
                      <a:pt x="529" y="45"/>
                    </a:lnTo>
                    <a:lnTo>
                      <a:pt x="576" y="39"/>
                    </a:lnTo>
                    <a:lnTo>
                      <a:pt x="623" y="37"/>
                    </a:lnTo>
                    <a:lnTo>
                      <a:pt x="667" y="35"/>
                    </a:lnTo>
                    <a:lnTo>
                      <a:pt x="711" y="35"/>
                    </a:lnTo>
                    <a:lnTo>
                      <a:pt x="754" y="39"/>
                    </a:lnTo>
                    <a:lnTo>
                      <a:pt x="795" y="45"/>
                    </a:lnTo>
                    <a:lnTo>
                      <a:pt x="835" y="56"/>
                    </a:lnTo>
                    <a:lnTo>
                      <a:pt x="874" y="74"/>
                    </a:lnTo>
                    <a:lnTo>
                      <a:pt x="908" y="95"/>
                    </a:lnTo>
                    <a:lnTo>
                      <a:pt x="942" y="123"/>
                    </a:lnTo>
                    <a:lnTo>
                      <a:pt x="973" y="157"/>
                    </a:lnTo>
                    <a:lnTo>
                      <a:pt x="973" y="1009"/>
                    </a:lnTo>
                    <a:lnTo>
                      <a:pt x="921" y="969"/>
                    </a:lnTo>
                    <a:lnTo>
                      <a:pt x="868" y="938"/>
                    </a:lnTo>
                    <a:lnTo>
                      <a:pt x="816" y="914"/>
                    </a:lnTo>
                    <a:lnTo>
                      <a:pt x="764" y="898"/>
                    </a:lnTo>
                    <a:lnTo>
                      <a:pt x="714" y="885"/>
                    </a:lnTo>
                    <a:lnTo>
                      <a:pt x="667" y="878"/>
                    </a:lnTo>
                    <a:lnTo>
                      <a:pt x="620" y="870"/>
                    </a:lnTo>
                    <a:lnTo>
                      <a:pt x="576" y="861"/>
                    </a:lnTo>
                    <a:lnTo>
                      <a:pt x="536" y="851"/>
                    </a:lnTo>
                    <a:lnTo>
                      <a:pt x="497" y="840"/>
                    </a:lnTo>
                    <a:lnTo>
                      <a:pt x="461" y="822"/>
                    </a:lnTo>
                    <a:lnTo>
                      <a:pt x="429" y="799"/>
                    </a:lnTo>
                    <a:lnTo>
                      <a:pt x="400" y="767"/>
                    </a:lnTo>
                    <a:lnTo>
                      <a:pt x="377" y="728"/>
                    </a:lnTo>
                    <a:lnTo>
                      <a:pt x="358" y="675"/>
                    </a:lnTo>
                    <a:lnTo>
                      <a:pt x="343" y="611"/>
                    </a:lnTo>
                    <a:lnTo>
                      <a:pt x="330" y="611"/>
                    </a:lnTo>
                    <a:lnTo>
                      <a:pt x="317" y="611"/>
                    </a:lnTo>
                    <a:lnTo>
                      <a:pt x="303" y="611"/>
                    </a:lnTo>
                    <a:lnTo>
                      <a:pt x="290" y="611"/>
                    </a:lnTo>
                    <a:lnTo>
                      <a:pt x="279" y="611"/>
                    </a:lnTo>
                    <a:lnTo>
                      <a:pt x="266" y="611"/>
                    </a:lnTo>
                    <a:lnTo>
                      <a:pt x="256" y="608"/>
                    </a:lnTo>
                    <a:lnTo>
                      <a:pt x="246" y="608"/>
                    </a:lnTo>
                    <a:close/>
                  </a:path>
                </a:pathLst>
              </a:custGeom>
              <a:solidFill>
                <a:srgbClr val="CC99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8" name="Freeform 74"/>
              <p:cNvSpPr>
                <a:spLocks/>
              </p:cNvSpPr>
              <p:nvPr/>
            </p:nvSpPr>
            <p:spPr bwMode="auto">
              <a:xfrm>
                <a:off x="2419" y="2883"/>
                <a:ext cx="210" cy="1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28"/>
                  </a:cxn>
                  <a:cxn ang="0">
                    <a:pos x="47" y="55"/>
                  </a:cxn>
                  <a:cxn ang="0">
                    <a:pos x="77" y="79"/>
                  </a:cxn>
                  <a:cxn ang="0">
                    <a:pos x="114" y="96"/>
                  </a:cxn>
                  <a:cxn ang="0">
                    <a:pos x="159" y="115"/>
                  </a:cxn>
                  <a:cxn ang="0">
                    <a:pos x="203" y="126"/>
                  </a:cxn>
                  <a:cxn ang="0">
                    <a:pos x="255" y="133"/>
                  </a:cxn>
                  <a:cxn ang="0">
                    <a:pos x="308" y="133"/>
                  </a:cxn>
                  <a:cxn ang="0">
                    <a:pos x="311" y="154"/>
                  </a:cxn>
                  <a:cxn ang="0">
                    <a:pos x="315" y="180"/>
                  </a:cxn>
                  <a:cxn ang="0">
                    <a:pos x="324" y="204"/>
                  </a:cxn>
                  <a:cxn ang="0">
                    <a:pos x="334" y="229"/>
                  </a:cxn>
                  <a:cxn ang="0">
                    <a:pos x="347" y="259"/>
                  </a:cxn>
                  <a:cxn ang="0">
                    <a:pos x="368" y="282"/>
                  </a:cxn>
                  <a:cxn ang="0">
                    <a:pos x="392" y="308"/>
                  </a:cxn>
                  <a:cxn ang="0">
                    <a:pos x="420" y="329"/>
                  </a:cxn>
                  <a:cxn ang="0">
                    <a:pos x="379" y="321"/>
                  </a:cxn>
                  <a:cxn ang="0">
                    <a:pos x="339" y="314"/>
                  </a:cxn>
                  <a:cxn ang="0">
                    <a:pos x="302" y="304"/>
                  </a:cxn>
                  <a:cxn ang="0">
                    <a:pos x="266" y="291"/>
                  </a:cxn>
                  <a:cxn ang="0">
                    <a:pos x="229" y="274"/>
                  </a:cxn>
                  <a:cxn ang="0">
                    <a:pos x="198" y="259"/>
                  </a:cxn>
                  <a:cxn ang="0">
                    <a:pos x="167" y="240"/>
                  </a:cxn>
                  <a:cxn ang="0">
                    <a:pos x="137" y="220"/>
                  </a:cxn>
                  <a:cxn ang="0">
                    <a:pos x="112" y="199"/>
                  </a:cxn>
                  <a:cxn ang="0">
                    <a:pos x="86" y="175"/>
                  </a:cxn>
                  <a:cxn ang="0">
                    <a:pos x="64" y="152"/>
                  </a:cxn>
                  <a:cxn ang="0">
                    <a:pos x="47" y="122"/>
                  </a:cxn>
                  <a:cxn ang="0">
                    <a:pos x="30" y="96"/>
                  </a:cxn>
                  <a:cxn ang="0">
                    <a:pos x="17" y="65"/>
                  </a:cxn>
                  <a:cxn ang="0">
                    <a:pos x="7" y="34"/>
                  </a:cxn>
                  <a:cxn ang="0">
                    <a:pos x="0" y="0"/>
                  </a:cxn>
                </a:cxnLst>
                <a:rect l="0" t="0" r="r" b="b"/>
                <a:pathLst>
                  <a:path w="420" h="329">
                    <a:moveTo>
                      <a:pt x="0" y="0"/>
                    </a:moveTo>
                    <a:lnTo>
                      <a:pt x="20" y="28"/>
                    </a:lnTo>
                    <a:lnTo>
                      <a:pt x="47" y="55"/>
                    </a:lnTo>
                    <a:lnTo>
                      <a:pt x="77" y="79"/>
                    </a:lnTo>
                    <a:lnTo>
                      <a:pt x="114" y="96"/>
                    </a:lnTo>
                    <a:lnTo>
                      <a:pt x="159" y="115"/>
                    </a:lnTo>
                    <a:lnTo>
                      <a:pt x="203" y="126"/>
                    </a:lnTo>
                    <a:lnTo>
                      <a:pt x="255" y="133"/>
                    </a:lnTo>
                    <a:lnTo>
                      <a:pt x="308" y="133"/>
                    </a:lnTo>
                    <a:lnTo>
                      <a:pt x="311" y="154"/>
                    </a:lnTo>
                    <a:lnTo>
                      <a:pt x="315" y="180"/>
                    </a:lnTo>
                    <a:lnTo>
                      <a:pt x="324" y="204"/>
                    </a:lnTo>
                    <a:lnTo>
                      <a:pt x="334" y="229"/>
                    </a:lnTo>
                    <a:lnTo>
                      <a:pt x="347" y="259"/>
                    </a:lnTo>
                    <a:lnTo>
                      <a:pt x="368" y="282"/>
                    </a:lnTo>
                    <a:lnTo>
                      <a:pt x="392" y="308"/>
                    </a:lnTo>
                    <a:lnTo>
                      <a:pt x="420" y="329"/>
                    </a:lnTo>
                    <a:lnTo>
                      <a:pt x="379" y="321"/>
                    </a:lnTo>
                    <a:lnTo>
                      <a:pt x="339" y="314"/>
                    </a:lnTo>
                    <a:lnTo>
                      <a:pt x="302" y="304"/>
                    </a:lnTo>
                    <a:lnTo>
                      <a:pt x="266" y="291"/>
                    </a:lnTo>
                    <a:lnTo>
                      <a:pt x="229" y="274"/>
                    </a:lnTo>
                    <a:lnTo>
                      <a:pt x="198" y="259"/>
                    </a:lnTo>
                    <a:lnTo>
                      <a:pt x="167" y="240"/>
                    </a:lnTo>
                    <a:lnTo>
                      <a:pt x="137" y="220"/>
                    </a:lnTo>
                    <a:lnTo>
                      <a:pt x="112" y="199"/>
                    </a:lnTo>
                    <a:lnTo>
                      <a:pt x="86" y="175"/>
                    </a:lnTo>
                    <a:lnTo>
                      <a:pt x="64" y="152"/>
                    </a:lnTo>
                    <a:lnTo>
                      <a:pt x="47" y="122"/>
                    </a:lnTo>
                    <a:lnTo>
                      <a:pt x="30" y="96"/>
                    </a:lnTo>
                    <a:lnTo>
                      <a:pt x="17" y="65"/>
                    </a:lnTo>
                    <a:lnTo>
                      <a:pt x="7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9" name="Freeform 75"/>
              <p:cNvSpPr>
                <a:spLocks/>
              </p:cNvSpPr>
              <p:nvPr/>
            </p:nvSpPr>
            <p:spPr bwMode="auto">
              <a:xfrm>
                <a:off x="2295" y="2648"/>
                <a:ext cx="449" cy="484"/>
              </a:xfrm>
              <a:custGeom>
                <a:avLst/>
                <a:gdLst/>
                <a:ahLst/>
                <a:cxnLst>
                  <a:cxn ang="0">
                    <a:pos x="225" y="0"/>
                  </a:cxn>
                  <a:cxn ang="0">
                    <a:pos x="251" y="4"/>
                  </a:cxn>
                  <a:cxn ang="0">
                    <a:pos x="63" y="764"/>
                  </a:cxn>
                  <a:cxn ang="0">
                    <a:pos x="84" y="805"/>
                  </a:cxn>
                  <a:cxn ang="0">
                    <a:pos x="112" y="839"/>
                  </a:cxn>
                  <a:cxn ang="0">
                    <a:pos x="144" y="869"/>
                  </a:cxn>
                  <a:cxn ang="0">
                    <a:pos x="183" y="887"/>
                  </a:cxn>
                  <a:cxn ang="0">
                    <a:pos x="225" y="899"/>
                  </a:cxn>
                  <a:cxn ang="0">
                    <a:pos x="270" y="908"/>
                  </a:cxn>
                  <a:cxn ang="0">
                    <a:pos x="317" y="912"/>
                  </a:cxn>
                  <a:cxn ang="0">
                    <a:pos x="367" y="910"/>
                  </a:cxn>
                  <a:cxn ang="0">
                    <a:pos x="416" y="905"/>
                  </a:cxn>
                  <a:cxn ang="0">
                    <a:pos x="468" y="899"/>
                  </a:cxn>
                  <a:cxn ang="0">
                    <a:pos x="519" y="890"/>
                  </a:cxn>
                  <a:cxn ang="0">
                    <a:pos x="568" y="879"/>
                  </a:cxn>
                  <a:cxn ang="0">
                    <a:pos x="618" y="869"/>
                  </a:cxn>
                  <a:cxn ang="0">
                    <a:pos x="662" y="858"/>
                  </a:cxn>
                  <a:cxn ang="0">
                    <a:pos x="707" y="848"/>
                  </a:cxn>
                  <a:cxn ang="0">
                    <a:pos x="746" y="839"/>
                  </a:cxn>
                  <a:cxn ang="0">
                    <a:pos x="765" y="843"/>
                  </a:cxn>
                  <a:cxn ang="0">
                    <a:pos x="783" y="845"/>
                  </a:cxn>
                  <a:cxn ang="0">
                    <a:pos x="801" y="845"/>
                  </a:cxn>
                  <a:cxn ang="0">
                    <a:pos x="819" y="848"/>
                  </a:cxn>
                  <a:cxn ang="0">
                    <a:pos x="835" y="852"/>
                  </a:cxn>
                  <a:cxn ang="0">
                    <a:pos x="853" y="856"/>
                  </a:cxn>
                  <a:cxn ang="0">
                    <a:pos x="874" y="861"/>
                  </a:cxn>
                  <a:cxn ang="0">
                    <a:pos x="898" y="865"/>
                  </a:cxn>
                  <a:cxn ang="0">
                    <a:pos x="827" y="865"/>
                  </a:cxn>
                  <a:cxn ang="0">
                    <a:pos x="759" y="871"/>
                  </a:cxn>
                  <a:cxn ang="0">
                    <a:pos x="699" y="879"/>
                  </a:cxn>
                  <a:cxn ang="0">
                    <a:pos x="644" y="890"/>
                  </a:cxn>
                  <a:cxn ang="0">
                    <a:pos x="592" y="903"/>
                  </a:cxn>
                  <a:cxn ang="0">
                    <a:pos x="542" y="916"/>
                  </a:cxn>
                  <a:cxn ang="0">
                    <a:pos x="492" y="929"/>
                  </a:cxn>
                  <a:cxn ang="0">
                    <a:pos x="445" y="942"/>
                  </a:cxn>
                  <a:cxn ang="0">
                    <a:pos x="397" y="952"/>
                  </a:cxn>
                  <a:cxn ang="0">
                    <a:pos x="350" y="963"/>
                  </a:cxn>
                  <a:cxn ang="0">
                    <a:pos x="301" y="968"/>
                  </a:cxn>
                  <a:cxn ang="0">
                    <a:pos x="249" y="968"/>
                  </a:cxn>
                  <a:cxn ang="0">
                    <a:pos x="194" y="965"/>
                  </a:cxn>
                  <a:cxn ang="0">
                    <a:pos x="134" y="955"/>
                  </a:cxn>
                  <a:cxn ang="0">
                    <a:pos x="71" y="937"/>
                  </a:cxn>
                  <a:cxn ang="0">
                    <a:pos x="0" y="912"/>
                  </a:cxn>
                  <a:cxn ang="0">
                    <a:pos x="225" y="0"/>
                  </a:cxn>
                </a:cxnLst>
                <a:rect l="0" t="0" r="r" b="b"/>
                <a:pathLst>
                  <a:path w="898" h="968">
                    <a:moveTo>
                      <a:pt x="225" y="0"/>
                    </a:moveTo>
                    <a:lnTo>
                      <a:pt x="251" y="4"/>
                    </a:lnTo>
                    <a:lnTo>
                      <a:pt x="63" y="764"/>
                    </a:lnTo>
                    <a:lnTo>
                      <a:pt x="84" y="805"/>
                    </a:lnTo>
                    <a:lnTo>
                      <a:pt x="112" y="839"/>
                    </a:lnTo>
                    <a:lnTo>
                      <a:pt x="144" y="869"/>
                    </a:lnTo>
                    <a:lnTo>
                      <a:pt x="183" y="887"/>
                    </a:lnTo>
                    <a:lnTo>
                      <a:pt x="225" y="899"/>
                    </a:lnTo>
                    <a:lnTo>
                      <a:pt x="270" y="908"/>
                    </a:lnTo>
                    <a:lnTo>
                      <a:pt x="317" y="912"/>
                    </a:lnTo>
                    <a:lnTo>
                      <a:pt x="367" y="910"/>
                    </a:lnTo>
                    <a:lnTo>
                      <a:pt x="416" y="905"/>
                    </a:lnTo>
                    <a:lnTo>
                      <a:pt x="468" y="899"/>
                    </a:lnTo>
                    <a:lnTo>
                      <a:pt x="519" y="890"/>
                    </a:lnTo>
                    <a:lnTo>
                      <a:pt x="568" y="879"/>
                    </a:lnTo>
                    <a:lnTo>
                      <a:pt x="618" y="869"/>
                    </a:lnTo>
                    <a:lnTo>
                      <a:pt x="662" y="858"/>
                    </a:lnTo>
                    <a:lnTo>
                      <a:pt x="707" y="848"/>
                    </a:lnTo>
                    <a:lnTo>
                      <a:pt x="746" y="839"/>
                    </a:lnTo>
                    <a:lnTo>
                      <a:pt x="765" y="843"/>
                    </a:lnTo>
                    <a:lnTo>
                      <a:pt x="783" y="845"/>
                    </a:lnTo>
                    <a:lnTo>
                      <a:pt x="801" y="845"/>
                    </a:lnTo>
                    <a:lnTo>
                      <a:pt x="819" y="848"/>
                    </a:lnTo>
                    <a:lnTo>
                      <a:pt x="835" y="852"/>
                    </a:lnTo>
                    <a:lnTo>
                      <a:pt x="853" y="856"/>
                    </a:lnTo>
                    <a:lnTo>
                      <a:pt x="874" y="861"/>
                    </a:lnTo>
                    <a:lnTo>
                      <a:pt x="898" y="865"/>
                    </a:lnTo>
                    <a:lnTo>
                      <a:pt x="827" y="865"/>
                    </a:lnTo>
                    <a:lnTo>
                      <a:pt x="759" y="871"/>
                    </a:lnTo>
                    <a:lnTo>
                      <a:pt x="699" y="879"/>
                    </a:lnTo>
                    <a:lnTo>
                      <a:pt x="644" y="890"/>
                    </a:lnTo>
                    <a:lnTo>
                      <a:pt x="592" y="903"/>
                    </a:lnTo>
                    <a:lnTo>
                      <a:pt x="542" y="916"/>
                    </a:lnTo>
                    <a:lnTo>
                      <a:pt x="492" y="929"/>
                    </a:lnTo>
                    <a:lnTo>
                      <a:pt x="445" y="942"/>
                    </a:lnTo>
                    <a:lnTo>
                      <a:pt x="397" y="952"/>
                    </a:lnTo>
                    <a:lnTo>
                      <a:pt x="350" y="963"/>
                    </a:lnTo>
                    <a:lnTo>
                      <a:pt x="301" y="968"/>
                    </a:lnTo>
                    <a:lnTo>
                      <a:pt x="249" y="968"/>
                    </a:lnTo>
                    <a:lnTo>
                      <a:pt x="194" y="965"/>
                    </a:lnTo>
                    <a:lnTo>
                      <a:pt x="134" y="955"/>
                    </a:lnTo>
                    <a:lnTo>
                      <a:pt x="71" y="937"/>
                    </a:lnTo>
                    <a:lnTo>
                      <a:pt x="0" y="912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0" name="Freeform 76"/>
              <p:cNvSpPr>
                <a:spLocks/>
              </p:cNvSpPr>
              <p:nvPr/>
            </p:nvSpPr>
            <p:spPr bwMode="auto">
              <a:xfrm>
                <a:off x="2911" y="2633"/>
                <a:ext cx="157" cy="509"/>
              </a:xfrm>
              <a:custGeom>
                <a:avLst/>
                <a:gdLst/>
                <a:ahLst/>
                <a:cxnLst>
                  <a:cxn ang="0">
                    <a:pos x="0" y="171"/>
                  </a:cxn>
                  <a:cxn ang="0">
                    <a:pos x="50" y="126"/>
                  </a:cxn>
                  <a:cxn ang="0">
                    <a:pos x="94" y="90"/>
                  </a:cxn>
                  <a:cxn ang="0">
                    <a:pos x="137" y="60"/>
                  </a:cxn>
                  <a:cxn ang="0">
                    <a:pos x="176" y="37"/>
                  </a:cxn>
                  <a:cxn ang="0">
                    <a:pos x="212" y="21"/>
                  </a:cxn>
                  <a:cxn ang="0">
                    <a:pos x="249" y="8"/>
                  </a:cxn>
                  <a:cxn ang="0">
                    <a:pos x="283" y="4"/>
                  </a:cxn>
                  <a:cxn ang="0">
                    <a:pos x="315" y="0"/>
                  </a:cxn>
                  <a:cxn ang="0">
                    <a:pos x="315" y="878"/>
                  </a:cxn>
                  <a:cxn ang="0">
                    <a:pos x="278" y="882"/>
                  </a:cxn>
                  <a:cxn ang="0">
                    <a:pos x="242" y="891"/>
                  </a:cxn>
                  <a:cxn ang="0">
                    <a:pos x="202" y="904"/>
                  </a:cxn>
                  <a:cxn ang="0">
                    <a:pos x="163" y="917"/>
                  </a:cxn>
                  <a:cxn ang="0">
                    <a:pos x="124" y="935"/>
                  </a:cxn>
                  <a:cxn ang="0">
                    <a:pos x="81" y="959"/>
                  </a:cxn>
                  <a:cxn ang="0">
                    <a:pos x="43" y="987"/>
                  </a:cxn>
                  <a:cxn ang="0">
                    <a:pos x="0" y="1019"/>
                  </a:cxn>
                  <a:cxn ang="0">
                    <a:pos x="0" y="171"/>
                  </a:cxn>
                </a:cxnLst>
                <a:rect l="0" t="0" r="r" b="b"/>
                <a:pathLst>
                  <a:path w="315" h="1019">
                    <a:moveTo>
                      <a:pt x="0" y="171"/>
                    </a:moveTo>
                    <a:lnTo>
                      <a:pt x="50" y="126"/>
                    </a:lnTo>
                    <a:lnTo>
                      <a:pt x="94" y="90"/>
                    </a:lnTo>
                    <a:lnTo>
                      <a:pt x="137" y="60"/>
                    </a:lnTo>
                    <a:lnTo>
                      <a:pt x="176" y="37"/>
                    </a:lnTo>
                    <a:lnTo>
                      <a:pt x="212" y="21"/>
                    </a:lnTo>
                    <a:lnTo>
                      <a:pt x="249" y="8"/>
                    </a:lnTo>
                    <a:lnTo>
                      <a:pt x="283" y="4"/>
                    </a:lnTo>
                    <a:lnTo>
                      <a:pt x="315" y="0"/>
                    </a:lnTo>
                    <a:lnTo>
                      <a:pt x="315" y="878"/>
                    </a:lnTo>
                    <a:lnTo>
                      <a:pt x="278" y="882"/>
                    </a:lnTo>
                    <a:lnTo>
                      <a:pt x="242" y="891"/>
                    </a:lnTo>
                    <a:lnTo>
                      <a:pt x="202" y="904"/>
                    </a:lnTo>
                    <a:lnTo>
                      <a:pt x="163" y="917"/>
                    </a:lnTo>
                    <a:lnTo>
                      <a:pt x="124" y="935"/>
                    </a:lnTo>
                    <a:lnTo>
                      <a:pt x="81" y="959"/>
                    </a:lnTo>
                    <a:lnTo>
                      <a:pt x="43" y="987"/>
                    </a:lnTo>
                    <a:lnTo>
                      <a:pt x="0" y="1019"/>
                    </a:lnTo>
                    <a:lnTo>
                      <a:pt x="0" y="171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1" name="Freeform 77"/>
              <p:cNvSpPr>
                <a:spLocks/>
              </p:cNvSpPr>
              <p:nvPr/>
            </p:nvSpPr>
            <p:spPr bwMode="auto">
              <a:xfrm>
                <a:off x="2413" y="2630"/>
                <a:ext cx="142" cy="304"/>
              </a:xfrm>
              <a:custGeom>
                <a:avLst/>
                <a:gdLst/>
                <a:ahLst/>
                <a:cxnLst>
                  <a:cxn ang="0">
                    <a:pos x="283" y="58"/>
                  </a:cxn>
                  <a:cxn ang="0">
                    <a:pos x="253" y="56"/>
                  </a:cxn>
                  <a:cxn ang="0">
                    <a:pos x="225" y="52"/>
                  </a:cxn>
                  <a:cxn ang="0">
                    <a:pos x="193" y="48"/>
                  </a:cxn>
                  <a:cxn ang="0">
                    <a:pos x="165" y="39"/>
                  </a:cxn>
                  <a:cxn ang="0">
                    <a:pos x="136" y="35"/>
                  </a:cxn>
                  <a:cxn ang="0">
                    <a:pos x="107" y="24"/>
                  </a:cxn>
                  <a:cxn ang="0">
                    <a:pos x="81" y="13"/>
                  </a:cxn>
                  <a:cxn ang="0">
                    <a:pos x="52" y="0"/>
                  </a:cxn>
                  <a:cxn ang="0">
                    <a:pos x="39" y="69"/>
                  </a:cxn>
                  <a:cxn ang="0">
                    <a:pos x="20" y="152"/>
                  </a:cxn>
                  <a:cxn ang="0">
                    <a:pos x="5" y="244"/>
                  </a:cxn>
                  <a:cxn ang="0">
                    <a:pos x="0" y="341"/>
                  </a:cxn>
                  <a:cxn ang="0">
                    <a:pos x="15" y="433"/>
                  </a:cxn>
                  <a:cxn ang="0">
                    <a:pos x="54" y="514"/>
                  </a:cxn>
                  <a:cxn ang="0">
                    <a:pos x="128" y="574"/>
                  </a:cxn>
                  <a:cxn ang="0">
                    <a:pos x="246" y="608"/>
                  </a:cxn>
                  <a:cxn ang="0">
                    <a:pos x="283" y="58"/>
                  </a:cxn>
                </a:cxnLst>
                <a:rect l="0" t="0" r="r" b="b"/>
                <a:pathLst>
                  <a:path w="283" h="608">
                    <a:moveTo>
                      <a:pt x="283" y="58"/>
                    </a:moveTo>
                    <a:lnTo>
                      <a:pt x="253" y="56"/>
                    </a:lnTo>
                    <a:lnTo>
                      <a:pt x="225" y="52"/>
                    </a:lnTo>
                    <a:lnTo>
                      <a:pt x="193" y="48"/>
                    </a:lnTo>
                    <a:lnTo>
                      <a:pt x="165" y="39"/>
                    </a:lnTo>
                    <a:lnTo>
                      <a:pt x="136" y="35"/>
                    </a:lnTo>
                    <a:lnTo>
                      <a:pt x="107" y="24"/>
                    </a:lnTo>
                    <a:lnTo>
                      <a:pt x="81" y="13"/>
                    </a:lnTo>
                    <a:lnTo>
                      <a:pt x="52" y="0"/>
                    </a:lnTo>
                    <a:lnTo>
                      <a:pt x="39" y="69"/>
                    </a:lnTo>
                    <a:lnTo>
                      <a:pt x="20" y="152"/>
                    </a:lnTo>
                    <a:lnTo>
                      <a:pt x="5" y="244"/>
                    </a:lnTo>
                    <a:lnTo>
                      <a:pt x="0" y="341"/>
                    </a:lnTo>
                    <a:lnTo>
                      <a:pt x="15" y="433"/>
                    </a:lnTo>
                    <a:lnTo>
                      <a:pt x="54" y="514"/>
                    </a:lnTo>
                    <a:lnTo>
                      <a:pt x="128" y="574"/>
                    </a:lnTo>
                    <a:lnTo>
                      <a:pt x="246" y="608"/>
                    </a:lnTo>
                    <a:lnTo>
                      <a:pt x="283" y="58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2" name="Freeform 78"/>
              <p:cNvSpPr>
                <a:spLocks/>
              </p:cNvSpPr>
              <p:nvPr/>
            </p:nvSpPr>
            <p:spPr bwMode="auto">
              <a:xfrm>
                <a:off x="2341" y="2786"/>
                <a:ext cx="314" cy="306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13" y="38"/>
                  </a:cxn>
                  <a:cxn ang="0">
                    <a:pos x="98" y="100"/>
                  </a:cxn>
                  <a:cxn ang="0">
                    <a:pos x="77" y="179"/>
                  </a:cxn>
                  <a:cxn ang="0">
                    <a:pos x="55" y="265"/>
                  </a:cxn>
                  <a:cxn ang="0">
                    <a:pos x="34" y="347"/>
                  </a:cxn>
                  <a:cxn ang="0">
                    <a:pos x="17" y="417"/>
                  </a:cxn>
                  <a:cxn ang="0">
                    <a:pos x="6" y="467"/>
                  </a:cxn>
                  <a:cxn ang="0">
                    <a:pos x="0" y="486"/>
                  </a:cxn>
                  <a:cxn ang="0">
                    <a:pos x="21" y="524"/>
                  </a:cxn>
                  <a:cxn ang="0">
                    <a:pos x="51" y="556"/>
                  </a:cxn>
                  <a:cxn ang="0">
                    <a:pos x="85" y="580"/>
                  </a:cxn>
                  <a:cxn ang="0">
                    <a:pos x="124" y="595"/>
                  </a:cxn>
                  <a:cxn ang="0">
                    <a:pos x="169" y="606"/>
                  </a:cxn>
                  <a:cxn ang="0">
                    <a:pos x="216" y="611"/>
                  </a:cxn>
                  <a:cxn ang="0">
                    <a:pos x="265" y="611"/>
                  </a:cxn>
                  <a:cxn ang="0">
                    <a:pos x="315" y="608"/>
                  </a:cxn>
                  <a:cxn ang="0">
                    <a:pos x="368" y="603"/>
                  </a:cxn>
                  <a:cxn ang="0">
                    <a:pos x="417" y="595"/>
                  </a:cxn>
                  <a:cxn ang="0">
                    <a:pos x="464" y="587"/>
                  </a:cxn>
                  <a:cxn ang="0">
                    <a:pos x="506" y="576"/>
                  </a:cxn>
                  <a:cxn ang="0">
                    <a:pos x="548" y="569"/>
                  </a:cxn>
                  <a:cxn ang="0">
                    <a:pos x="582" y="563"/>
                  </a:cxn>
                  <a:cxn ang="0">
                    <a:pos x="608" y="559"/>
                  </a:cxn>
                  <a:cxn ang="0">
                    <a:pos x="629" y="556"/>
                  </a:cxn>
                  <a:cxn ang="0">
                    <a:pos x="569" y="548"/>
                  </a:cxn>
                  <a:cxn ang="0">
                    <a:pos x="511" y="537"/>
                  </a:cxn>
                  <a:cxn ang="0">
                    <a:pos x="456" y="524"/>
                  </a:cxn>
                  <a:cxn ang="0">
                    <a:pos x="404" y="506"/>
                  </a:cxn>
                  <a:cxn ang="0">
                    <a:pos x="357" y="488"/>
                  </a:cxn>
                  <a:cxn ang="0">
                    <a:pos x="312" y="464"/>
                  </a:cxn>
                  <a:cxn ang="0">
                    <a:pos x="273" y="438"/>
                  </a:cxn>
                  <a:cxn ang="0">
                    <a:pos x="239" y="407"/>
                  </a:cxn>
                  <a:cxn ang="0">
                    <a:pos x="205" y="373"/>
                  </a:cxn>
                  <a:cxn ang="0">
                    <a:pos x="179" y="334"/>
                  </a:cxn>
                  <a:cxn ang="0">
                    <a:pos x="158" y="291"/>
                  </a:cxn>
                  <a:cxn ang="0">
                    <a:pos x="139" y="242"/>
                  </a:cxn>
                  <a:cxn ang="0">
                    <a:pos x="126" y="189"/>
                  </a:cxn>
                  <a:cxn ang="0">
                    <a:pos x="118" y="132"/>
                  </a:cxn>
                  <a:cxn ang="0">
                    <a:pos x="118" y="69"/>
                  </a:cxn>
                  <a:cxn ang="0">
                    <a:pos x="121" y="0"/>
                  </a:cxn>
                </a:cxnLst>
                <a:rect l="0" t="0" r="r" b="b"/>
                <a:pathLst>
                  <a:path w="629" h="611">
                    <a:moveTo>
                      <a:pt x="121" y="0"/>
                    </a:moveTo>
                    <a:lnTo>
                      <a:pt x="113" y="38"/>
                    </a:lnTo>
                    <a:lnTo>
                      <a:pt x="98" y="100"/>
                    </a:lnTo>
                    <a:lnTo>
                      <a:pt x="77" y="179"/>
                    </a:lnTo>
                    <a:lnTo>
                      <a:pt x="55" y="265"/>
                    </a:lnTo>
                    <a:lnTo>
                      <a:pt x="34" y="347"/>
                    </a:lnTo>
                    <a:lnTo>
                      <a:pt x="17" y="417"/>
                    </a:lnTo>
                    <a:lnTo>
                      <a:pt x="6" y="467"/>
                    </a:lnTo>
                    <a:lnTo>
                      <a:pt x="0" y="486"/>
                    </a:lnTo>
                    <a:lnTo>
                      <a:pt x="21" y="524"/>
                    </a:lnTo>
                    <a:lnTo>
                      <a:pt x="51" y="556"/>
                    </a:lnTo>
                    <a:lnTo>
                      <a:pt x="85" y="580"/>
                    </a:lnTo>
                    <a:lnTo>
                      <a:pt x="124" y="595"/>
                    </a:lnTo>
                    <a:lnTo>
                      <a:pt x="169" y="606"/>
                    </a:lnTo>
                    <a:lnTo>
                      <a:pt x="216" y="611"/>
                    </a:lnTo>
                    <a:lnTo>
                      <a:pt x="265" y="611"/>
                    </a:lnTo>
                    <a:lnTo>
                      <a:pt x="315" y="608"/>
                    </a:lnTo>
                    <a:lnTo>
                      <a:pt x="368" y="603"/>
                    </a:lnTo>
                    <a:lnTo>
                      <a:pt x="417" y="595"/>
                    </a:lnTo>
                    <a:lnTo>
                      <a:pt x="464" y="587"/>
                    </a:lnTo>
                    <a:lnTo>
                      <a:pt x="506" y="576"/>
                    </a:lnTo>
                    <a:lnTo>
                      <a:pt x="548" y="569"/>
                    </a:lnTo>
                    <a:lnTo>
                      <a:pt x="582" y="563"/>
                    </a:lnTo>
                    <a:lnTo>
                      <a:pt x="608" y="559"/>
                    </a:lnTo>
                    <a:lnTo>
                      <a:pt x="629" y="556"/>
                    </a:lnTo>
                    <a:lnTo>
                      <a:pt x="569" y="548"/>
                    </a:lnTo>
                    <a:lnTo>
                      <a:pt x="511" y="537"/>
                    </a:lnTo>
                    <a:lnTo>
                      <a:pt x="456" y="524"/>
                    </a:lnTo>
                    <a:lnTo>
                      <a:pt x="404" y="506"/>
                    </a:lnTo>
                    <a:lnTo>
                      <a:pt x="357" y="488"/>
                    </a:lnTo>
                    <a:lnTo>
                      <a:pt x="312" y="464"/>
                    </a:lnTo>
                    <a:lnTo>
                      <a:pt x="273" y="438"/>
                    </a:lnTo>
                    <a:lnTo>
                      <a:pt x="239" y="407"/>
                    </a:lnTo>
                    <a:lnTo>
                      <a:pt x="205" y="373"/>
                    </a:lnTo>
                    <a:lnTo>
                      <a:pt x="179" y="334"/>
                    </a:lnTo>
                    <a:lnTo>
                      <a:pt x="158" y="291"/>
                    </a:lnTo>
                    <a:lnTo>
                      <a:pt x="139" y="242"/>
                    </a:lnTo>
                    <a:lnTo>
                      <a:pt x="126" y="189"/>
                    </a:lnTo>
                    <a:lnTo>
                      <a:pt x="118" y="132"/>
                    </a:lnTo>
                    <a:lnTo>
                      <a:pt x="118" y="69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2783" name="Group 79"/>
          <p:cNvGrpSpPr>
            <a:grpSpLocks/>
          </p:cNvGrpSpPr>
          <p:nvPr/>
        </p:nvGrpSpPr>
        <p:grpSpPr bwMode="auto">
          <a:xfrm>
            <a:off x="1981200" y="4572000"/>
            <a:ext cx="4953000" cy="2690813"/>
            <a:chOff x="1392" y="3024"/>
            <a:chExt cx="3120" cy="1695"/>
          </a:xfrm>
        </p:grpSpPr>
        <p:pic>
          <p:nvPicPr>
            <p:cNvPr id="72784" name="Picture 80" descr="GUESTAN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4" y="3024"/>
              <a:ext cx="1968" cy="1695"/>
            </a:xfrm>
            <a:prstGeom prst="rect">
              <a:avLst/>
            </a:prstGeom>
            <a:noFill/>
          </p:spPr>
        </p:pic>
        <p:grpSp>
          <p:nvGrpSpPr>
            <p:cNvPr id="72785" name="Group 81"/>
            <p:cNvGrpSpPr>
              <a:grpSpLocks/>
            </p:cNvGrpSpPr>
            <p:nvPr/>
          </p:nvGrpSpPr>
          <p:grpSpPr bwMode="auto">
            <a:xfrm rot="-705228">
              <a:off x="1392" y="3264"/>
              <a:ext cx="1584" cy="796"/>
              <a:chOff x="2169" y="2610"/>
              <a:chExt cx="1482" cy="657"/>
            </a:xfrm>
          </p:grpSpPr>
          <p:sp>
            <p:nvSpPr>
              <p:cNvPr id="72786" name="Freeform 82"/>
              <p:cNvSpPr>
                <a:spLocks/>
              </p:cNvSpPr>
              <p:nvPr/>
            </p:nvSpPr>
            <p:spPr bwMode="auto">
              <a:xfrm>
                <a:off x="2169" y="2610"/>
                <a:ext cx="1482" cy="657"/>
              </a:xfrm>
              <a:custGeom>
                <a:avLst/>
                <a:gdLst/>
                <a:ahLst/>
                <a:cxnLst>
                  <a:cxn ang="0">
                    <a:pos x="597" y="32"/>
                  </a:cxn>
                  <a:cxn ang="0">
                    <a:pos x="743" y="66"/>
                  </a:cxn>
                  <a:cxn ang="0">
                    <a:pos x="877" y="68"/>
                  </a:cxn>
                  <a:cxn ang="0">
                    <a:pos x="1005" y="58"/>
                  </a:cxn>
                  <a:cxn ang="0">
                    <a:pos x="1123" y="45"/>
                  </a:cxn>
                  <a:cxn ang="0">
                    <a:pos x="1233" y="42"/>
                  </a:cxn>
                  <a:cxn ang="0">
                    <a:pos x="1338" y="64"/>
                  </a:cxn>
                  <a:cxn ang="0">
                    <a:pos x="1437" y="124"/>
                  </a:cxn>
                  <a:cxn ang="0">
                    <a:pos x="1534" y="129"/>
                  </a:cxn>
                  <a:cxn ang="0">
                    <a:pos x="1621" y="66"/>
                  </a:cxn>
                  <a:cxn ang="0">
                    <a:pos x="1696" y="30"/>
                  </a:cxn>
                  <a:cxn ang="0">
                    <a:pos x="1767" y="13"/>
                  </a:cxn>
                  <a:cxn ang="0">
                    <a:pos x="1827" y="11"/>
                  </a:cxn>
                  <a:cxn ang="0">
                    <a:pos x="1887" y="21"/>
                  </a:cxn>
                  <a:cxn ang="0">
                    <a:pos x="1947" y="34"/>
                  </a:cxn>
                  <a:cxn ang="0">
                    <a:pos x="2015" y="47"/>
                  </a:cxn>
                  <a:cxn ang="0">
                    <a:pos x="2092" y="60"/>
                  </a:cxn>
                  <a:cxn ang="0">
                    <a:pos x="2178" y="64"/>
                  </a:cxn>
                  <a:cxn ang="0">
                    <a:pos x="2280" y="58"/>
                  </a:cxn>
                  <a:cxn ang="0">
                    <a:pos x="2395" y="37"/>
                  </a:cxn>
                  <a:cxn ang="0">
                    <a:pos x="2469" y="45"/>
                  </a:cxn>
                  <a:cxn ang="0">
                    <a:pos x="2500" y="105"/>
                  </a:cxn>
                  <a:cxn ang="0">
                    <a:pos x="2544" y="165"/>
                  </a:cxn>
                  <a:cxn ang="0">
                    <a:pos x="2589" y="207"/>
                  </a:cxn>
                  <a:cxn ang="0">
                    <a:pos x="2966" y="1252"/>
                  </a:cxn>
                  <a:cxn ang="0">
                    <a:pos x="1675" y="1254"/>
                  </a:cxn>
                  <a:cxn ang="0">
                    <a:pos x="1696" y="1273"/>
                  </a:cxn>
                  <a:cxn ang="0">
                    <a:pos x="1715" y="1293"/>
                  </a:cxn>
                  <a:cxn ang="0">
                    <a:pos x="1704" y="1312"/>
                  </a:cxn>
                  <a:cxn ang="0">
                    <a:pos x="1636" y="1314"/>
                  </a:cxn>
                  <a:cxn ang="0">
                    <a:pos x="1514" y="1314"/>
                  </a:cxn>
                  <a:cxn ang="0">
                    <a:pos x="1382" y="1314"/>
                  </a:cxn>
                  <a:cxn ang="0">
                    <a:pos x="1293" y="1314"/>
                  </a:cxn>
                  <a:cxn ang="0">
                    <a:pos x="1249" y="1312"/>
                  </a:cxn>
                  <a:cxn ang="0">
                    <a:pos x="1231" y="1293"/>
                  </a:cxn>
                  <a:cxn ang="0">
                    <a:pos x="1246" y="1273"/>
                  </a:cxn>
                  <a:cxn ang="0">
                    <a:pos x="1267" y="1254"/>
                  </a:cxn>
                  <a:cxn ang="0">
                    <a:pos x="0" y="1252"/>
                  </a:cxn>
                  <a:cxn ang="0">
                    <a:pos x="345" y="197"/>
                  </a:cxn>
                  <a:cxn ang="0">
                    <a:pos x="388" y="168"/>
                  </a:cxn>
                  <a:cxn ang="0">
                    <a:pos x="426" y="126"/>
                  </a:cxn>
                  <a:cxn ang="0">
                    <a:pos x="456" y="77"/>
                  </a:cxn>
                  <a:cxn ang="0">
                    <a:pos x="505" y="55"/>
                  </a:cxn>
                </a:cxnLst>
                <a:rect l="0" t="0" r="r" b="b"/>
                <a:pathLst>
                  <a:path w="2966" h="1314">
                    <a:moveTo>
                      <a:pt x="518" y="0"/>
                    </a:moveTo>
                    <a:lnTo>
                      <a:pt x="597" y="32"/>
                    </a:lnTo>
                    <a:lnTo>
                      <a:pt x="670" y="53"/>
                    </a:lnTo>
                    <a:lnTo>
                      <a:pt x="743" y="66"/>
                    </a:lnTo>
                    <a:lnTo>
                      <a:pt x="812" y="71"/>
                    </a:lnTo>
                    <a:lnTo>
                      <a:pt x="877" y="68"/>
                    </a:lnTo>
                    <a:lnTo>
                      <a:pt x="942" y="66"/>
                    </a:lnTo>
                    <a:lnTo>
                      <a:pt x="1005" y="58"/>
                    </a:lnTo>
                    <a:lnTo>
                      <a:pt x="1066" y="51"/>
                    </a:lnTo>
                    <a:lnTo>
                      <a:pt x="1123" y="45"/>
                    </a:lnTo>
                    <a:lnTo>
                      <a:pt x="1178" y="42"/>
                    </a:lnTo>
                    <a:lnTo>
                      <a:pt x="1233" y="42"/>
                    </a:lnTo>
                    <a:lnTo>
                      <a:pt x="1285" y="51"/>
                    </a:lnTo>
                    <a:lnTo>
                      <a:pt x="1338" y="64"/>
                    </a:lnTo>
                    <a:lnTo>
                      <a:pt x="1388" y="87"/>
                    </a:lnTo>
                    <a:lnTo>
                      <a:pt x="1437" y="124"/>
                    </a:lnTo>
                    <a:lnTo>
                      <a:pt x="1484" y="171"/>
                    </a:lnTo>
                    <a:lnTo>
                      <a:pt x="1534" y="129"/>
                    </a:lnTo>
                    <a:lnTo>
                      <a:pt x="1578" y="92"/>
                    </a:lnTo>
                    <a:lnTo>
                      <a:pt x="1621" y="66"/>
                    </a:lnTo>
                    <a:lnTo>
                      <a:pt x="1660" y="42"/>
                    </a:lnTo>
                    <a:lnTo>
                      <a:pt x="1696" y="30"/>
                    </a:lnTo>
                    <a:lnTo>
                      <a:pt x="1733" y="19"/>
                    </a:lnTo>
                    <a:lnTo>
                      <a:pt x="1767" y="13"/>
                    </a:lnTo>
                    <a:lnTo>
                      <a:pt x="1799" y="11"/>
                    </a:lnTo>
                    <a:lnTo>
                      <a:pt x="1827" y="11"/>
                    </a:lnTo>
                    <a:lnTo>
                      <a:pt x="1856" y="17"/>
                    </a:lnTo>
                    <a:lnTo>
                      <a:pt x="1887" y="21"/>
                    </a:lnTo>
                    <a:lnTo>
                      <a:pt x="1916" y="27"/>
                    </a:lnTo>
                    <a:lnTo>
                      <a:pt x="1947" y="34"/>
                    </a:lnTo>
                    <a:lnTo>
                      <a:pt x="1981" y="42"/>
                    </a:lnTo>
                    <a:lnTo>
                      <a:pt x="2015" y="47"/>
                    </a:lnTo>
                    <a:lnTo>
                      <a:pt x="2052" y="55"/>
                    </a:lnTo>
                    <a:lnTo>
                      <a:pt x="2092" y="60"/>
                    </a:lnTo>
                    <a:lnTo>
                      <a:pt x="2133" y="64"/>
                    </a:lnTo>
                    <a:lnTo>
                      <a:pt x="2178" y="64"/>
                    </a:lnTo>
                    <a:lnTo>
                      <a:pt x="2227" y="64"/>
                    </a:lnTo>
                    <a:lnTo>
                      <a:pt x="2280" y="58"/>
                    </a:lnTo>
                    <a:lnTo>
                      <a:pt x="2335" y="51"/>
                    </a:lnTo>
                    <a:lnTo>
                      <a:pt x="2395" y="37"/>
                    </a:lnTo>
                    <a:lnTo>
                      <a:pt x="2461" y="21"/>
                    </a:lnTo>
                    <a:lnTo>
                      <a:pt x="2469" y="45"/>
                    </a:lnTo>
                    <a:lnTo>
                      <a:pt x="2484" y="74"/>
                    </a:lnTo>
                    <a:lnTo>
                      <a:pt x="2500" y="105"/>
                    </a:lnTo>
                    <a:lnTo>
                      <a:pt x="2521" y="137"/>
                    </a:lnTo>
                    <a:lnTo>
                      <a:pt x="2544" y="165"/>
                    </a:lnTo>
                    <a:lnTo>
                      <a:pt x="2568" y="192"/>
                    </a:lnTo>
                    <a:lnTo>
                      <a:pt x="2589" y="207"/>
                    </a:lnTo>
                    <a:lnTo>
                      <a:pt x="2613" y="216"/>
                    </a:lnTo>
                    <a:lnTo>
                      <a:pt x="2966" y="1252"/>
                    </a:lnTo>
                    <a:lnTo>
                      <a:pt x="1670" y="1252"/>
                    </a:lnTo>
                    <a:lnTo>
                      <a:pt x="1675" y="1254"/>
                    </a:lnTo>
                    <a:lnTo>
                      <a:pt x="1683" y="1263"/>
                    </a:lnTo>
                    <a:lnTo>
                      <a:pt x="1696" y="1273"/>
                    </a:lnTo>
                    <a:lnTo>
                      <a:pt x="1707" y="1283"/>
                    </a:lnTo>
                    <a:lnTo>
                      <a:pt x="1715" y="1293"/>
                    </a:lnTo>
                    <a:lnTo>
                      <a:pt x="1715" y="1304"/>
                    </a:lnTo>
                    <a:lnTo>
                      <a:pt x="1704" y="1312"/>
                    </a:lnTo>
                    <a:lnTo>
                      <a:pt x="1678" y="1314"/>
                    </a:lnTo>
                    <a:lnTo>
                      <a:pt x="1636" y="1314"/>
                    </a:lnTo>
                    <a:lnTo>
                      <a:pt x="1578" y="1314"/>
                    </a:lnTo>
                    <a:lnTo>
                      <a:pt x="1514" y="1314"/>
                    </a:lnTo>
                    <a:lnTo>
                      <a:pt x="1445" y="1314"/>
                    </a:lnTo>
                    <a:lnTo>
                      <a:pt x="1382" y="1314"/>
                    </a:lnTo>
                    <a:lnTo>
                      <a:pt x="1330" y="1314"/>
                    </a:lnTo>
                    <a:lnTo>
                      <a:pt x="1293" y="1314"/>
                    </a:lnTo>
                    <a:lnTo>
                      <a:pt x="1280" y="1314"/>
                    </a:lnTo>
                    <a:lnTo>
                      <a:pt x="1249" y="1312"/>
                    </a:lnTo>
                    <a:lnTo>
                      <a:pt x="1233" y="1304"/>
                    </a:lnTo>
                    <a:lnTo>
                      <a:pt x="1231" y="1293"/>
                    </a:lnTo>
                    <a:lnTo>
                      <a:pt x="1236" y="1283"/>
                    </a:lnTo>
                    <a:lnTo>
                      <a:pt x="1246" y="1273"/>
                    </a:lnTo>
                    <a:lnTo>
                      <a:pt x="1259" y="1263"/>
                    </a:lnTo>
                    <a:lnTo>
                      <a:pt x="1267" y="1254"/>
                    </a:lnTo>
                    <a:lnTo>
                      <a:pt x="1272" y="1252"/>
                    </a:lnTo>
                    <a:lnTo>
                      <a:pt x="0" y="1252"/>
                    </a:lnTo>
                    <a:lnTo>
                      <a:pt x="327" y="203"/>
                    </a:lnTo>
                    <a:lnTo>
                      <a:pt x="345" y="197"/>
                    </a:lnTo>
                    <a:lnTo>
                      <a:pt x="366" y="186"/>
                    </a:lnTo>
                    <a:lnTo>
                      <a:pt x="388" y="168"/>
                    </a:lnTo>
                    <a:lnTo>
                      <a:pt x="409" y="150"/>
                    </a:lnTo>
                    <a:lnTo>
                      <a:pt x="426" y="126"/>
                    </a:lnTo>
                    <a:lnTo>
                      <a:pt x="443" y="103"/>
                    </a:lnTo>
                    <a:lnTo>
                      <a:pt x="456" y="77"/>
                    </a:lnTo>
                    <a:lnTo>
                      <a:pt x="466" y="53"/>
                    </a:lnTo>
                    <a:lnTo>
                      <a:pt x="505" y="55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7" name="Freeform 83"/>
              <p:cNvSpPr>
                <a:spLocks/>
              </p:cNvSpPr>
              <p:nvPr/>
            </p:nvSpPr>
            <p:spPr bwMode="auto">
              <a:xfrm>
                <a:off x="2807" y="3206"/>
                <a:ext cx="193" cy="47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384" y="94"/>
                  </a:cxn>
                  <a:cxn ang="0">
                    <a:pos x="361" y="84"/>
                  </a:cxn>
                  <a:cxn ang="0">
                    <a:pos x="337" y="71"/>
                  </a:cxn>
                  <a:cxn ang="0">
                    <a:pos x="313" y="56"/>
                  </a:cxn>
                  <a:cxn ang="0">
                    <a:pos x="292" y="39"/>
                  </a:cxn>
                  <a:cxn ang="0">
                    <a:pos x="272" y="24"/>
                  </a:cxn>
                  <a:cxn ang="0">
                    <a:pos x="251" y="11"/>
                  </a:cxn>
                  <a:cxn ang="0">
                    <a:pos x="230" y="3"/>
                  </a:cxn>
                  <a:cxn ang="0">
                    <a:pos x="206" y="0"/>
                  </a:cxn>
                  <a:cxn ang="0">
                    <a:pos x="172" y="3"/>
                  </a:cxn>
                  <a:cxn ang="0">
                    <a:pos x="141" y="13"/>
                  </a:cxn>
                  <a:cxn ang="0">
                    <a:pos x="114" y="26"/>
                  </a:cxn>
                  <a:cxn ang="0">
                    <a:pos x="91" y="39"/>
                  </a:cxn>
                  <a:cxn ang="0">
                    <a:pos x="67" y="58"/>
                  </a:cxn>
                  <a:cxn ang="0">
                    <a:pos x="47" y="71"/>
                  </a:cxn>
                  <a:cxn ang="0">
                    <a:pos x="24" y="84"/>
                  </a:cxn>
                  <a:cxn ang="0">
                    <a:pos x="0" y="94"/>
                  </a:cxn>
                </a:cxnLst>
                <a:rect l="0" t="0" r="r" b="b"/>
                <a:pathLst>
                  <a:path w="384" h="94">
                    <a:moveTo>
                      <a:pt x="0" y="94"/>
                    </a:moveTo>
                    <a:lnTo>
                      <a:pt x="384" y="94"/>
                    </a:lnTo>
                    <a:lnTo>
                      <a:pt x="361" y="84"/>
                    </a:lnTo>
                    <a:lnTo>
                      <a:pt x="337" y="71"/>
                    </a:lnTo>
                    <a:lnTo>
                      <a:pt x="313" y="56"/>
                    </a:lnTo>
                    <a:lnTo>
                      <a:pt x="292" y="39"/>
                    </a:lnTo>
                    <a:lnTo>
                      <a:pt x="272" y="24"/>
                    </a:lnTo>
                    <a:lnTo>
                      <a:pt x="251" y="11"/>
                    </a:lnTo>
                    <a:lnTo>
                      <a:pt x="230" y="3"/>
                    </a:lnTo>
                    <a:lnTo>
                      <a:pt x="206" y="0"/>
                    </a:lnTo>
                    <a:lnTo>
                      <a:pt x="172" y="3"/>
                    </a:lnTo>
                    <a:lnTo>
                      <a:pt x="141" y="13"/>
                    </a:lnTo>
                    <a:lnTo>
                      <a:pt x="114" y="26"/>
                    </a:lnTo>
                    <a:lnTo>
                      <a:pt x="91" y="39"/>
                    </a:lnTo>
                    <a:lnTo>
                      <a:pt x="67" y="58"/>
                    </a:lnTo>
                    <a:lnTo>
                      <a:pt x="47" y="71"/>
                    </a:lnTo>
                    <a:lnTo>
                      <a:pt x="24" y="84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8" name="Freeform 84"/>
              <p:cNvSpPr>
                <a:spLocks/>
              </p:cNvSpPr>
              <p:nvPr/>
            </p:nvSpPr>
            <p:spPr bwMode="auto">
              <a:xfrm>
                <a:off x="2202" y="2688"/>
                <a:ext cx="185" cy="498"/>
              </a:xfrm>
              <a:custGeom>
                <a:avLst/>
                <a:gdLst/>
                <a:ahLst/>
                <a:cxnLst>
                  <a:cxn ang="0">
                    <a:pos x="291" y="73"/>
                  </a:cxn>
                  <a:cxn ang="0">
                    <a:pos x="0" y="994"/>
                  </a:cxn>
                  <a:cxn ang="0">
                    <a:pos x="18" y="983"/>
                  </a:cxn>
                  <a:cxn ang="0">
                    <a:pos x="39" y="968"/>
                  </a:cxn>
                  <a:cxn ang="0">
                    <a:pos x="60" y="947"/>
                  </a:cxn>
                  <a:cxn ang="0">
                    <a:pos x="84" y="927"/>
                  </a:cxn>
                  <a:cxn ang="0">
                    <a:pos x="105" y="903"/>
                  </a:cxn>
                  <a:cxn ang="0">
                    <a:pos x="126" y="882"/>
                  </a:cxn>
                  <a:cxn ang="0">
                    <a:pos x="144" y="858"/>
                  </a:cxn>
                  <a:cxn ang="0">
                    <a:pos x="157" y="837"/>
                  </a:cxn>
                  <a:cxn ang="0">
                    <a:pos x="369" y="0"/>
                  </a:cxn>
                  <a:cxn ang="0">
                    <a:pos x="364" y="7"/>
                  </a:cxn>
                  <a:cxn ang="0">
                    <a:pos x="356" y="18"/>
                  </a:cxn>
                  <a:cxn ang="0">
                    <a:pos x="345" y="28"/>
                  </a:cxn>
                  <a:cxn ang="0">
                    <a:pos x="338" y="39"/>
                  </a:cxn>
                  <a:cxn ang="0">
                    <a:pos x="324" y="49"/>
                  </a:cxn>
                  <a:cxn ang="0">
                    <a:pos x="315" y="58"/>
                  </a:cxn>
                  <a:cxn ang="0">
                    <a:pos x="304" y="65"/>
                  </a:cxn>
                  <a:cxn ang="0">
                    <a:pos x="291" y="73"/>
                  </a:cxn>
                </a:cxnLst>
                <a:rect l="0" t="0" r="r" b="b"/>
                <a:pathLst>
                  <a:path w="369" h="994">
                    <a:moveTo>
                      <a:pt x="291" y="73"/>
                    </a:moveTo>
                    <a:lnTo>
                      <a:pt x="0" y="994"/>
                    </a:lnTo>
                    <a:lnTo>
                      <a:pt x="18" y="983"/>
                    </a:lnTo>
                    <a:lnTo>
                      <a:pt x="39" y="968"/>
                    </a:lnTo>
                    <a:lnTo>
                      <a:pt x="60" y="947"/>
                    </a:lnTo>
                    <a:lnTo>
                      <a:pt x="84" y="927"/>
                    </a:lnTo>
                    <a:lnTo>
                      <a:pt x="105" y="903"/>
                    </a:lnTo>
                    <a:lnTo>
                      <a:pt x="126" y="882"/>
                    </a:lnTo>
                    <a:lnTo>
                      <a:pt x="144" y="858"/>
                    </a:lnTo>
                    <a:lnTo>
                      <a:pt x="157" y="837"/>
                    </a:lnTo>
                    <a:lnTo>
                      <a:pt x="369" y="0"/>
                    </a:lnTo>
                    <a:lnTo>
                      <a:pt x="364" y="7"/>
                    </a:lnTo>
                    <a:lnTo>
                      <a:pt x="356" y="18"/>
                    </a:lnTo>
                    <a:lnTo>
                      <a:pt x="345" y="28"/>
                    </a:lnTo>
                    <a:lnTo>
                      <a:pt x="338" y="39"/>
                    </a:lnTo>
                    <a:lnTo>
                      <a:pt x="324" y="49"/>
                    </a:lnTo>
                    <a:lnTo>
                      <a:pt x="315" y="58"/>
                    </a:lnTo>
                    <a:lnTo>
                      <a:pt x="304" y="65"/>
                    </a:lnTo>
                    <a:lnTo>
                      <a:pt x="291" y="73"/>
                    </a:lnTo>
                    <a:close/>
                  </a:path>
                </a:pathLst>
              </a:custGeom>
              <a:solidFill>
                <a:srgbClr val="3F9E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9" name="Freeform 85"/>
              <p:cNvSpPr>
                <a:spLocks/>
              </p:cNvSpPr>
              <p:nvPr/>
            </p:nvSpPr>
            <p:spPr bwMode="auto">
              <a:xfrm>
                <a:off x="2916" y="3082"/>
                <a:ext cx="610" cy="110"/>
              </a:xfrm>
              <a:custGeom>
                <a:avLst/>
                <a:gdLst/>
                <a:ahLst/>
                <a:cxnLst>
                  <a:cxn ang="0">
                    <a:pos x="0" y="154"/>
                  </a:cxn>
                  <a:cxn ang="0">
                    <a:pos x="68" y="94"/>
                  </a:cxn>
                  <a:cxn ang="0">
                    <a:pos x="144" y="49"/>
                  </a:cxn>
                  <a:cxn ang="0">
                    <a:pos x="222" y="21"/>
                  </a:cxn>
                  <a:cxn ang="0">
                    <a:pos x="304" y="5"/>
                  </a:cxn>
                  <a:cxn ang="0">
                    <a:pos x="390" y="0"/>
                  </a:cxn>
                  <a:cxn ang="0">
                    <a:pos x="476" y="2"/>
                  </a:cxn>
                  <a:cxn ang="0">
                    <a:pos x="563" y="13"/>
                  </a:cxn>
                  <a:cxn ang="0">
                    <a:pos x="649" y="26"/>
                  </a:cxn>
                  <a:cxn ang="0">
                    <a:pos x="732" y="43"/>
                  </a:cxn>
                  <a:cxn ang="0">
                    <a:pos x="814" y="65"/>
                  </a:cxn>
                  <a:cxn ang="0">
                    <a:pos x="893" y="83"/>
                  </a:cxn>
                  <a:cxn ang="0">
                    <a:pos x="966" y="99"/>
                  </a:cxn>
                  <a:cxn ang="0">
                    <a:pos x="1034" y="109"/>
                  </a:cxn>
                  <a:cxn ang="0">
                    <a:pos x="1096" y="115"/>
                  </a:cxn>
                  <a:cxn ang="0">
                    <a:pos x="1152" y="109"/>
                  </a:cxn>
                  <a:cxn ang="0">
                    <a:pos x="1196" y="96"/>
                  </a:cxn>
                  <a:cxn ang="0">
                    <a:pos x="1220" y="130"/>
                  </a:cxn>
                  <a:cxn ang="0">
                    <a:pos x="1165" y="148"/>
                  </a:cxn>
                  <a:cxn ang="0">
                    <a:pos x="1107" y="154"/>
                  </a:cxn>
                  <a:cxn ang="0">
                    <a:pos x="1045" y="152"/>
                  </a:cxn>
                  <a:cxn ang="0">
                    <a:pos x="979" y="143"/>
                  </a:cxn>
                  <a:cxn ang="0">
                    <a:pos x="910" y="130"/>
                  </a:cxn>
                  <a:cxn ang="0">
                    <a:pos x="840" y="112"/>
                  </a:cxn>
                  <a:cxn ang="0">
                    <a:pos x="767" y="96"/>
                  </a:cxn>
                  <a:cxn ang="0">
                    <a:pos x="688" y="78"/>
                  </a:cxn>
                  <a:cxn ang="0">
                    <a:pos x="610" y="65"/>
                  </a:cxn>
                  <a:cxn ang="0">
                    <a:pos x="529" y="57"/>
                  </a:cxn>
                  <a:cxn ang="0">
                    <a:pos x="445" y="54"/>
                  </a:cxn>
                  <a:cxn ang="0">
                    <a:pos x="358" y="62"/>
                  </a:cxn>
                  <a:cxn ang="0">
                    <a:pos x="272" y="81"/>
                  </a:cxn>
                  <a:cxn ang="0">
                    <a:pos x="183" y="112"/>
                  </a:cxn>
                  <a:cxn ang="0">
                    <a:pos x="92" y="156"/>
                  </a:cxn>
                  <a:cxn ang="0">
                    <a:pos x="0" y="219"/>
                  </a:cxn>
                  <a:cxn ang="0">
                    <a:pos x="2" y="206"/>
                  </a:cxn>
                  <a:cxn ang="0">
                    <a:pos x="2" y="191"/>
                  </a:cxn>
                  <a:cxn ang="0">
                    <a:pos x="2" y="172"/>
                  </a:cxn>
                  <a:cxn ang="0">
                    <a:pos x="0" y="154"/>
                  </a:cxn>
                </a:cxnLst>
                <a:rect l="0" t="0" r="r" b="b"/>
                <a:pathLst>
                  <a:path w="1220" h="219">
                    <a:moveTo>
                      <a:pt x="0" y="154"/>
                    </a:moveTo>
                    <a:lnTo>
                      <a:pt x="68" y="94"/>
                    </a:lnTo>
                    <a:lnTo>
                      <a:pt x="144" y="49"/>
                    </a:lnTo>
                    <a:lnTo>
                      <a:pt x="222" y="21"/>
                    </a:lnTo>
                    <a:lnTo>
                      <a:pt x="304" y="5"/>
                    </a:lnTo>
                    <a:lnTo>
                      <a:pt x="390" y="0"/>
                    </a:lnTo>
                    <a:lnTo>
                      <a:pt x="476" y="2"/>
                    </a:lnTo>
                    <a:lnTo>
                      <a:pt x="563" y="13"/>
                    </a:lnTo>
                    <a:lnTo>
                      <a:pt x="649" y="26"/>
                    </a:lnTo>
                    <a:lnTo>
                      <a:pt x="732" y="43"/>
                    </a:lnTo>
                    <a:lnTo>
                      <a:pt x="814" y="65"/>
                    </a:lnTo>
                    <a:lnTo>
                      <a:pt x="893" y="83"/>
                    </a:lnTo>
                    <a:lnTo>
                      <a:pt x="966" y="99"/>
                    </a:lnTo>
                    <a:lnTo>
                      <a:pt x="1034" y="109"/>
                    </a:lnTo>
                    <a:lnTo>
                      <a:pt x="1096" y="115"/>
                    </a:lnTo>
                    <a:lnTo>
                      <a:pt x="1152" y="109"/>
                    </a:lnTo>
                    <a:lnTo>
                      <a:pt x="1196" y="96"/>
                    </a:lnTo>
                    <a:lnTo>
                      <a:pt x="1220" y="130"/>
                    </a:lnTo>
                    <a:lnTo>
                      <a:pt x="1165" y="148"/>
                    </a:lnTo>
                    <a:lnTo>
                      <a:pt x="1107" y="154"/>
                    </a:lnTo>
                    <a:lnTo>
                      <a:pt x="1045" y="152"/>
                    </a:lnTo>
                    <a:lnTo>
                      <a:pt x="979" y="143"/>
                    </a:lnTo>
                    <a:lnTo>
                      <a:pt x="910" y="130"/>
                    </a:lnTo>
                    <a:lnTo>
                      <a:pt x="840" y="112"/>
                    </a:lnTo>
                    <a:lnTo>
                      <a:pt x="767" y="96"/>
                    </a:lnTo>
                    <a:lnTo>
                      <a:pt x="688" y="78"/>
                    </a:lnTo>
                    <a:lnTo>
                      <a:pt x="610" y="65"/>
                    </a:lnTo>
                    <a:lnTo>
                      <a:pt x="529" y="57"/>
                    </a:lnTo>
                    <a:lnTo>
                      <a:pt x="445" y="54"/>
                    </a:lnTo>
                    <a:lnTo>
                      <a:pt x="358" y="62"/>
                    </a:lnTo>
                    <a:lnTo>
                      <a:pt x="272" y="81"/>
                    </a:lnTo>
                    <a:lnTo>
                      <a:pt x="183" y="112"/>
                    </a:lnTo>
                    <a:lnTo>
                      <a:pt x="92" y="156"/>
                    </a:lnTo>
                    <a:lnTo>
                      <a:pt x="0" y="219"/>
                    </a:lnTo>
                    <a:lnTo>
                      <a:pt x="2" y="206"/>
                    </a:lnTo>
                    <a:lnTo>
                      <a:pt x="2" y="191"/>
                    </a:lnTo>
                    <a:lnTo>
                      <a:pt x="2" y="172"/>
                    </a:lnTo>
                    <a:lnTo>
                      <a:pt x="0" y="154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0" name="Freeform 86"/>
              <p:cNvSpPr>
                <a:spLocks/>
              </p:cNvSpPr>
              <p:nvPr/>
            </p:nvSpPr>
            <p:spPr bwMode="auto">
              <a:xfrm>
                <a:off x="2926" y="3124"/>
                <a:ext cx="680" cy="101"/>
              </a:xfrm>
              <a:custGeom>
                <a:avLst/>
                <a:gdLst/>
                <a:ahLst/>
                <a:cxnLst>
                  <a:cxn ang="0">
                    <a:pos x="0" y="150"/>
                  </a:cxn>
                  <a:cxn ang="0">
                    <a:pos x="88" y="92"/>
                  </a:cxn>
                  <a:cxn ang="0">
                    <a:pos x="175" y="50"/>
                  </a:cxn>
                  <a:cxn ang="0">
                    <a:pos x="261" y="22"/>
                  </a:cxn>
                  <a:cxn ang="0">
                    <a:pos x="345" y="5"/>
                  </a:cxn>
                  <a:cxn ang="0">
                    <a:pos x="429" y="0"/>
                  </a:cxn>
                  <a:cxn ang="0">
                    <a:pos x="510" y="3"/>
                  </a:cxn>
                  <a:cxn ang="0">
                    <a:pos x="591" y="11"/>
                  </a:cxn>
                  <a:cxn ang="0">
                    <a:pos x="670" y="24"/>
                  </a:cxn>
                  <a:cxn ang="0">
                    <a:pos x="746" y="39"/>
                  </a:cxn>
                  <a:cxn ang="0">
                    <a:pos x="819" y="56"/>
                  </a:cxn>
                  <a:cxn ang="0">
                    <a:pos x="893" y="71"/>
                  </a:cxn>
                  <a:cxn ang="0">
                    <a:pos x="960" y="84"/>
                  </a:cxn>
                  <a:cxn ang="0">
                    <a:pos x="1028" y="92"/>
                  </a:cxn>
                  <a:cxn ang="0">
                    <a:pos x="1091" y="92"/>
                  </a:cxn>
                  <a:cxn ang="0">
                    <a:pos x="1154" y="82"/>
                  </a:cxn>
                  <a:cxn ang="0">
                    <a:pos x="1212" y="63"/>
                  </a:cxn>
                  <a:cxn ang="0">
                    <a:pos x="1225" y="73"/>
                  </a:cxn>
                  <a:cxn ang="0">
                    <a:pos x="1238" y="86"/>
                  </a:cxn>
                  <a:cxn ang="0">
                    <a:pos x="1253" y="103"/>
                  </a:cxn>
                  <a:cxn ang="0">
                    <a:pos x="1275" y="121"/>
                  </a:cxn>
                  <a:cxn ang="0">
                    <a:pos x="1293" y="139"/>
                  </a:cxn>
                  <a:cxn ang="0">
                    <a:pos x="1313" y="155"/>
                  </a:cxn>
                  <a:cxn ang="0">
                    <a:pos x="1335" y="170"/>
                  </a:cxn>
                  <a:cxn ang="0">
                    <a:pos x="1358" y="181"/>
                  </a:cxn>
                  <a:cxn ang="0">
                    <a:pos x="647" y="181"/>
                  </a:cxn>
                  <a:cxn ang="0">
                    <a:pos x="630" y="168"/>
                  </a:cxn>
                  <a:cxn ang="0">
                    <a:pos x="610" y="155"/>
                  </a:cxn>
                  <a:cxn ang="0">
                    <a:pos x="581" y="142"/>
                  </a:cxn>
                  <a:cxn ang="0">
                    <a:pos x="552" y="134"/>
                  </a:cxn>
                  <a:cxn ang="0">
                    <a:pos x="516" y="123"/>
                  </a:cxn>
                  <a:cxn ang="0">
                    <a:pos x="478" y="118"/>
                  </a:cxn>
                  <a:cxn ang="0">
                    <a:pos x="437" y="116"/>
                  </a:cxn>
                  <a:cxn ang="0">
                    <a:pos x="398" y="112"/>
                  </a:cxn>
                  <a:cxn ang="0">
                    <a:pos x="353" y="112"/>
                  </a:cxn>
                  <a:cxn ang="0">
                    <a:pos x="311" y="118"/>
                  </a:cxn>
                  <a:cxn ang="0">
                    <a:pos x="270" y="123"/>
                  </a:cxn>
                  <a:cxn ang="0">
                    <a:pos x="230" y="131"/>
                  </a:cxn>
                  <a:cxn ang="0">
                    <a:pos x="191" y="144"/>
                  </a:cxn>
                  <a:cxn ang="0">
                    <a:pos x="154" y="159"/>
                  </a:cxn>
                  <a:cxn ang="0">
                    <a:pos x="123" y="178"/>
                  </a:cxn>
                  <a:cxn ang="0">
                    <a:pos x="94" y="202"/>
                  </a:cxn>
                  <a:cxn ang="0">
                    <a:pos x="86" y="194"/>
                  </a:cxn>
                  <a:cxn ang="0">
                    <a:pos x="75" y="186"/>
                  </a:cxn>
                  <a:cxn ang="0">
                    <a:pos x="65" y="181"/>
                  </a:cxn>
                  <a:cxn ang="0">
                    <a:pos x="54" y="172"/>
                  </a:cxn>
                  <a:cxn ang="0">
                    <a:pos x="41" y="165"/>
                  </a:cxn>
                  <a:cxn ang="0">
                    <a:pos x="31" y="159"/>
                  </a:cxn>
                  <a:cxn ang="0">
                    <a:pos x="15" y="155"/>
                  </a:cxn>
                  <a:cxn ang="0">
                    <a:pos x="0" y="150"/>
                  </a:cxn>
                </a:cxnLst>
                <a:rect l="0" t="0" r="r" b="b"/>
                <a:pathLst>
                  <a:path w="1358" h="202">
                    <a:moveTo>
                      <a:pt x="0" y="150"/>
                    </a:moveTo>
                    <a:lnTo>
                      <a:pt x="88" y="92"/>
                    </a:lnTo>
                    <a:lnTo>
                      <a:pt x="175" y="50"/>
                    </a:lnTo>
                    <a:lnTo>
                      <a:pt x="261" y="22"/>
                    </a:lnTo>
                    <a:lnTo>
                      <a:pt x="345" y="5"/>
                    </a:lnTo>
                    <a:lnTo>
                      <a:pt x="429" y="0"/>
                    </a:lnTo>
                    <a:lnTo>
                      <a:pt x="510" y="3"/>
                    </a:lnTo>
                    <a:lnTo>
                      <a:pt x="591" y="11"/>
                    </a:lnTo>
                    <a:lnTo>
                      <a:pt x="670" y="24"/>
                    </a:lnTo>
                    <a:lnTo>
                      <a:pt x="746" y="39"/>
                    </a:lnTo>
                    <a:lnTo>
                      <a:pt x="819" y="56"/>
                    </a:lnTo>
                    <a:lnTo>
                      <a:pt x="893" y="71"/>
                    </a:lnTo>
                    <a:lnTo>
                      <a:pt x="960" y="84"/>
                    </a:lnTo>
                    <a:lnTo>
                      <a:pt x="1028" y="92"/>
                    </a:lnTo>
                    <a:lnTo>
                      <a:pt x="1091" y="92"/>
                    </a:lnTo>
                    <a:lnTo>
                      <a:pt x="1154" y="82"/>
                    </a:lnTo>
                    <a:lnTo>
                      <a:pt x="1212" y="63"/>
                    </a:lnTo>
                    <a:lnTo>
                      <a:pt x="1225" y="73"/>
                    </a:lnTo>
                    <a:lnTo>
                      <a:pt x="1238" y="86"/>
                    </a:lnTo>
                    <a:lnTo>
                      <a:pt x="1253" y="103"/>
                    </a:lnTo>
                    <a:lnTo>
                      <a:pt x="1275" y="121"/>
                    </a:lnTo>
                    <a:lnTo>
                      <a:pt x="1293" y="139"/>
                    </a:lnTo>
                    <a:lnTo>
                      <a:pt x="1313" y="155"/>
                    </a:lnTo>
                    <a:lnTo>
                      <a:pt x="1335" y="170"/>
                    </a:lnTo>
                    <a:lnTo>
                      <a:pt x="1358" y="181"/>
                    </a:lnTo>
                    <a:lnTo>
                      <a:pt x="647" y="181"/>
                    </a:lnTo>
                    <a:lnTo>
                      <a:pt x="630" y="168"/>
                    </a:lnTo>
                    <a:lnTo>
                      <a:pt x="610" y="155"/>
                    </a:lnTo>
                    <a:lnTo>
                      <a:pt x="581" y="142"/>
                    </a:lnTo>
                    <a:lnTo>
                      <a:pt x="552" y="134"/>
                    </a:lnTo>
                    <a:lnTo>
                      <a:pt x="516" y="123"/>
                    </a:lnTo>
                    <a:lnTo>
                      <a:pt x="478" y="118"/>
                    </a:lnTo>
                    <a:lnTo>
                      <a:pt x="437" y="116"/>
                    </a:lnTo>
                    <a:lnTo>
                      <a:pt x="398" y="112"/>
                    </a:lnTo>
                    <a:lnTo>
                      <a:pt x="353" y="112"/>
                    </a:lnTo>
                    <a:lnTo>
                      <a:pt x="311" y="118"/>
                    </a:lnTo>
                    <a:lnTo>
                      <a:pt x="270" y="123"/>
                    </a:lnTo>
                    <a:lnTo>
                      <a:pt x="230" y="131"/>
                    </a:lnTo>
                    <a:lnTo>
                      <a:pt x="191" y="144"/>
                    </a:lnTo>
                    <a:lnTo>
                      <a:pt x="154" y="159"/>
                    </a:lnTo>
                    <a:lnTo>
                      <a:pt x="123" y="178"/>
                    </a:lnTo>
                    <a:lnTo>
                      <a:pt x="94" y="202"/>
                    </a:lnTo>
                    <a:lnTo>
                      <a:pt x="86" y="194"/>
                    </a:lnTo>
                    <a:lnTo>
                      <a:pt x="75" y="186"/>
                    </a:lnTo>
                    <a:lnTo>
                      <a:pt x="65" y="181"/>
                    </a:lnTo>
                    <a:lnTo>
                      <a:pt x="54" y="172"/>
                    </a:lnTo>
                    <a:lnTo>
                      <a:pt x="41" y="165"/>
                    </a:lnTo>
                    <a:lnTo>
                      <a:pt x="31" y="159"/>
                    </a:lnTo>
                    <a:lnTo>
                      <a:pt x="15" y="155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007FFF">
                  <a:alpha val="60001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1" name="Freeform 87"/>
              <p:cNvSpPr>
                <a:spLocks/>
              </p:cNvSpPr>
              <p:nvPr/>
            </p:nvSpPr>
            <p:spPr bwMode="auto">
              <a:xfrm>
                <a:off x="2194" y="3159"/>
                <a:ext cx="682" cy="66"/>
              </a:xfrm>
              <a:custGeom>
                <a:avLst/>
                <a:gdLst/>
                <a:ahLst/>
                <a:cxnLst>
                  <a:cxn ang="0">
                    <a:pos x="10" y="97"/>
                  </a:cxn>
                  <a:cxn ang="0">
                    <a:pos x="39" y="75"/>
                  </a:cxn>
                  <a:cxn ang="0">
                    <a:pos x="70" y="50"/>
                  </a:cxn>
                  <a:cxn ang="0">
                    <a:pos x="100" y="26"/>
                  </a:cxn>
                  <a:cxn ang="0">
                    <a:pos x="251" y="50"/>
                  </a:cxn>
                  <a:cxn ang="0">
                    <a:pos x="487" y="81"/>
                  </a:cxn>
                  <a:cxn ang="0">
                    <a:pos x="670" y="75"/>
                  </a:cxn>
                  <a:cxn ang="0">
                    <a:pos x="811" y="52"/>
                  </a:cxn>
                  <a:cxn ang="0">
                    <a:pos x="929" y="24"/>
                  </a:cxn>
                  <a:cxn ang="0">
                    <a:pos x="1036" y="2"/>
                  </a:cxn>
                  <a:cxn ang="0">
                    <a:pos x="1151" y="5"/>
                  </a:cxn>
                  <a:cxn ang="0">
                    <a:pos x="1285" y="45"/>
                  </a:cxn>
                  <a:cxn ang="0">
                    <a:pos x="1353" y="86"/>
                  </a:cxn>
                  <a:cxn ang="0">
                    <a:pos x="1327" y="99"/>
                  </a:cxn>
                  <a:cxn ang="0">
                    <a:pos x="1303" y="115"/>
                  </a:cxn>
                  <a:cxn ang="0">
                    <a:pos x="1282" y="126"/>
                  </a:cxn>
                  <a:cxn ang="0">
                    <a:pos x="1259" y="115"/>
                  </a:cxn>
                  <a:cxn ang="0">
                    <a:pos x="1214" y="92"/>
                  </a:cxn>
                  <a:cxn ang="0">
                    <a:pos x="1164" y="75"/>
                  </a:cxn>
                  <a:cxn ang="0">
                    <a:pos x="1113" y="68"/>
                  </a:cxn>
                  <a:cxn ang="0">
                    <a:pos x="1055" y="65"/>
                  </a:cxn>
                  <a:cxn ang="0">
                    <a:pos x="995" y="68"/>
                  </a:cxn>
                  <a:cxn ang="0">
                    <a:pos x="937" y="81"/>
                  </a:cxn>
                  <a:cxn ang="0">
                    <a:pos x="879" y="97"/>
                  </a:cxn>
                  <a:cxn ang="0">
                    <a:pos x="819" y="107"/>
                  </a:cxn>
                  <a:cxn ang="0">
                    <a:pos x="719" y="107"/>
                  </a:cxn>
                  <a:cxn ang="0">
                    <a:pos x="594" y="107"/>
                  </a:cxn>
                  <a:cxn ang="0">
                    <a:pos x="455" y="107"/>
                  </a:cxn>
                  <a:cxn ang="0">
                    <a:pos x="314" y="105"/>
                  </a:cxn>
                  <a:cxn ang="0">
                    <a:pos x="186" y="105"/>
                  </a:cxn>
                  <a:cxn ang="0">
                    <a:pos x="81" y="105"/>
                  </a:cxn>
                  <a:cxn ang="0">
                    <a:pos x="16" y="105"/>
                  </a:cxn>
                </a:cxnLst>
                <a:rect l="0" t="0" r="r" b="b"/>
                <a:pathLst>
                  <a:path w="1364" h="131">
                    <a:moveTo>
                      <a:pt x="0" y="105"/>
                    </a:moveTo>
                    <a:lnTo>
                      <a:pt x="10" y="97"/>
                    </a:lnTo>
                    <a:lnTo>
                      <a:pt x="23" y="88"/>
                    </a:lnTo>
                    <a:lnTo>
                      <a:pt x="39" y="75"/>
                    </a:lnTo>
                    <a:lnTo>
                      <a:pt x="55" y="63"/>
                    </a:lnTo>
                    <a:lnTo>
                      <a:pt x="70" y="50"/>
                    </a:lnTo>
                    <a:lnTo>
                      <a:pt x="87" y="37"/>
                    </a:lnTo>
                    <a:lnTo>
                      <a:pt x="100" y="26"/>
                    </a:lnTo>
                    <a:lnTo>
                      <a:pt x="107" y="18"/>
                    </a:lnTo>
                    <a:lnTo>
                      <a:pt x="251" y="50"/>
                    </a:lnTo>
                    <a:lnTo>
                      <a:pt x="376" y="71"/>
                    </a:lnTo>
                    <a:lnTo>
                      <a:pt x="487" y="81"/>
                    </a:lnTo>
                    <a:lnTo>
                      <a:pt x="584" y="81"/>
                    </a:lnTo>
                    <a:lnTo>
                      <a:pt x="670" y="75"/>
                    </a:lnTo>
                    <a:lnTo>
                      <a:pt x="746" y="65"/>
                    </a:lnTo>
                    <a:lnTo>
                      <a:pt x="811" y="52"/>
                    </a:lnTo>
                    <a:lnTo>
                      <a:pt x="875" y="37"/>
                    </a:lnTo>
                    <a:lnTo>
                      <a:pt x="929" y="24"/>
                    </a:lnTo>
                    <a:lnTo>
                      <a:pt x="984" y="11"/>
                    </a:lnTo>
                    <a:lnTo>
                      <a:pt x="1036" y="2"/>
                    </a:lnTo>
                    <a:lnTo>
                      <a:pt x="1091" y="0"/>
                    </a:lnTo>
                    <a:lnTo>
                      <a:pt x="1151" y="5"/>
                    </a:lnTo>
                    <a:lnTo>
                      <a:pt x="1214" y="18"/>
                    </a:lnTo>
                    <a:lnTo>
                      <a:pt x="1285" y="45"/>
                    </a:lnTo>
                    <a:lnTo>
                      <a:pt x="1364" y="81"/>
                    </a:lnTo>
                    <a:lnTo>
                      <a:pt x="1353" y="86"/>
                    </a:lnTo>
                    <a:lnTo>
                      <a:pt x="1340" y="94"/>
                    </a:lnTo>
                    <a:lnTo>
                      <a:pt x="1327" y="99"/>
                    </a:lnTo>
                    <a:lnTo>
                      <a:pt x="1314" y="107"/>
                    </a:lnTo>
                    <a:lnTo>
                      <a:pt x="1303" y="115"/>
                    </a:lnTo>
                    <a:lnTo>
                      <a:pt x="1293" y="120"/>
                    </a:lnTo>
                    <a:lnTo>
                      <a:pt x="1282" y="126"/>
                    </a:lnTo>
                    <a:lnTo>
                      <a:pt x="1277" y="131"/>
                    </a:lnTo>
                    <a:lnTo>
                      <a:pt x="1259" y="115"/>
                    </a:lnTo>
                    <a:lnTo>
                      <a:pt x="1238" y="101"/>
                    </a:lnTo>
                    <a:lnTo>
                      <a:pt x="1214" y="92"/>
                    </a:lnTo>
                    <a:lnTo>
                      <a:pt x="1190" y="84"/>
                    </a:lnTo>
                    <a:lnTo>
                      <a:pt x="1164" y="75"/>
                    </a:lnTo>
                    <a:lnTo>
                      <a:pt x="1139" y="71"/>
                    </a:lnTo>
                    <a:lnTo>
                      <a:pt x="1113" y="68"/>
                    </a:lnTo>
                    <a:lnTo>
                      <a:pt x="1083" y="65"/>
                    </a:lnTo>
                    <a:lnTo>
                      <a:pt x="1055" y="65"/>
                    </a:lnTo>
                    <a:lnTo>
                      <a:pt x="1026" y="65"/>
                    </a:lnTo>
                    <a:lnTo>
                      <a:pt x="995" y="68"/>
                    </a:lnTo>
                    <a:lnTo>
                      <a:pt x="965" y="73"/>
                    </a:lnTo>
                    <a:lnTo>
                      <a:pt x="937" y="81"/>
                    </a:lnTo>
                    <a:lnTo>
                      <a:pt x="908" y="86"/>
                    </a:lnTo>
                    <a:lnTo>
                      <a:pt x="879" y="97"/>
                    </a:lnTo>
                    <a:lnTo>
                      <a:pt x="853" y="107"/>
                    </a:lnTo>
                    <a:lnTo>
                      <a:pt x="819" y="107"/>
                    </a:lnTo>
                    <a:lnTo>
                      <a:pt x="772" y="107"/>
                    </a:lnTo>
                    <a:lnTo>
                      <a:pt x="719" y="107"/>
                    </a:lnTo>
                    <a:lnTo>
                      <a:pt x="659" y="107"/>
                    </a:lnTo>
                    <a:lnTo>
                      <a:pt x="594" y="107"/>
                    </a:lnTo>
                    <a:lnTo>
                      <a:pt x="526" y="107"/>
                    </a:lnTo>
                    <a:lnTo>
                      <a:pt x="455" y="107"/>
                    </a:lnTo>
                    <a:lnTo>
                      <a:pt x="385" y="105"/>
                    </a:lnTo>
                    <a:lnTo>
                      <a:pt x="314" y="105"/>
                    </a:lnTo>
                    <a:lnTo>
                      <a:pt x="246" y="105"/>
                    </a:lnTo>
                    <a:lnTo>
                      <a:pt x="186" y="105"/>
                    </a:lnTo>
                    <a:lnTo>
                      <a:pt x="128" y="105"/>
                    </a:lnTo>
                    <a:lnTo>
                      <a:pt x="81" y="105"/>
                    </a:lnTo>
                    <a:lnTo>
                      <a:pt x="42" y="105"/>
                    </a:lnTo>
                    <a:lnTo>
                      <a:pt x="16" y="105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2" name="Freeform 88"/>
              <p:cNvSpPr>
                <a:spLocks/>
              </p:cNvSpPr>
              <p:nvPr/>
            </p:nvSpPr>
            <p:spPr bwMode="auto">
              <a:xfrm>
                <a:off x="2256" y="3092"/>
                <a:ext cx="647" cy="104"/>
              </a:xfrm>
              <a:custGeom>
                <a:avLst/>
                <a:gdLst/>
                <a:ahLst/>
                <a:cxnLst>
                  <a:cxn ang="0">
                    <a:pos x="110" y="65"/>
                  </a:cxn>
                  <a:cxn ang="0">
                    <a:pos x="189" y="87"/>
                  </a:cxn>
                  <a:cxn ang="0">
                    <a:pos x="260" y="100"/>
                  </a:cxn>
                  <a:cxn ang="0">
                    <a:pos x="322" y="107"/>
                  </a:cxn>
                  <a:cxn ang="0">
                    <a:pos x="382" y="107"/>
                  </a:cxn>
                  <a:cxn ang="0">
                    <a:pos x="443" y="100"/>
                  </a:cxn>
                  <a:cxn ang="0">
                    <a:pos x="503" y="87"/>
                  </a:cxn>
                  <a:cxn ang="0">
                    <a:pos x="568" y="68"/>
                  </a:cxn>
                  <a:cxn ang="0">
                    <a:pos x="639" y="44"/>
                  </a:cxn>
                  <a:cxn ang="0">
                    <a:pos x="731" y="23"/>
                  </a:cxn>
                  <a:cxn ang="0">
                    <a:pos x="838" y="8"/>
                  </a:cxn>
                  <a:cxn ang="0">
                    <a:pos x="948" y="0"/>
                  </a:cxn>
                  <a:cxn ang="0">
                    <a:pos x="1058" y="8"/>
                  </a:cxn>
                  <a:cxn ang="0">
                    <a:pos x="1155" y="34"/>
                  </a:cxn>
                  <a:cxn ang="0">
                    <a:pos x="1234" y="81"/>
                  </a:cxn>
                  <a:cxn ang="0">
                    <a:pos x="1283" y="154"/>
                  </a:cxn>
                  <a:cxn ang="0">
                    <a:pos x="1286" y="204"/>
                  </a:cxn>
                  <a:cxn ang="0">
                    <a:pos x="1270" y="207"/>
                  </a:cxn>
                  <a:cxn ang="0">
                    <a:pos x="1239" y="190"/>
                  </a:cxn>
                  <a:cxn ang="0">
                    <a:pos x="1191" y="160"/>
                  </a:cxn>
                  <a:cxn ang="0">
                    <a:pos x="1136" y="134"/>
                  </a:cxn>
                  <a:cxn ang="0">
                    <a:pos x="1076" y="115"/>
                  </a:cxn>
                  <a:cxn ang="0">
                    <a:pos x="1005" y="104"/>
                  </a:cxn>
                  <a:cxn ang="0">
                    <a:pos x="927" y="104"/>
                  </a:cxn>
                  <a:cxn ang="0">
                    <a:pos x="838" y="117"/>
                  </a:cxn>
                  <a:cxn ang="0">
                    <a:pos x="736" y="141"/>
                  </a:cxn>
                  <a:cxn ang="0">
                    <a:pos x="639" y="173"/>
                  </a:cxn>
                  <a:cxn ang="0">
                    <a:pos x="545" y="186"/>
                  </a:cxn>
                  <a:cxn ang="0">
                    <a:pos x="443" y="188"/>
                  </a:cxn>
                  <a:cxn ang="0">
                    <a:pos x="341" y="186"/>
                  </a:cxn>
                  <a:cxn ang="0">
                    <a:pos x="241" y="175"/>
                  </a:cxn>
                  <a:cxn ang="0">
                    <a:pos x="152" y="162"/>
                  </a:cxn>
                  <a:cxn ang="0">
                    <a:pos x="76" y="149"/>
                  </a:cxn>
                  <a:cxn ang="0">
                    <a:pos x="19" y="138"/>
                  </a:cxn>
                  <a:cxn ang="0">
                    <a:pos x="16" y="115"/>
                  </a:cxn>
                  <a:cxn ang="0">
                    <a:pos x="56" y="68"/>
                  </a:cxn>
                </a:cxnLst>
                <a:rect l="0" t="0" r="r" b="b"/>
                <a:pathLst>
                  <a:path w="1294" h="209">
                    <a:moveTo>
                      <a:pt x="69" y="52"/>
                    </a:moveTo>
                    <a:lnTo>
                      <a:pt x="110" y="65"/>
                    </a:lnTo>
                    <a:lnTo>
                      <a:pt x="152" y="76"/>
                    </a:lnTo>
                    <a:lnTo>
                      <a:pt x="189" y="87"/>
                    </a:lnTo>
                    <a:lnTo>
                      <a:pt x="225" y="94"/>
                    </a:lnTo>
                    <a:lnTo>
                      <a:pt x="260" y="100"/>
                    </a:lnTo>
                    <a:lnTo>
                      <a:pt x="291" y="104"/>
                    </a:lnTo>
                    <a:lnTo>
                      <a:pt x="322" y="107"/>
                    </a:lnTo>
                    <a:lnTo>
                      <a:pt x="354" y="107"/>
                    </a:lnTo>
                    <a:lnTo>
                      <a:pt x="382" y="107"/>
                    </a:lnTo>
                    <a:lnTo>
                      <a:pt x="412" y="104"/>
                    </a:lnTo>
                    <a:lnTo>
                      <a:pt x="443" y="100"/>
                    </a:lnTo>
                    <a:lnTo>
                      <a:pt x="472" y="94"/>
                    </a:lnTo>
                    <a:lnTo>
                      <a:pt x="503" y="87"/>
                    </a:lnTo>
                    <a:lnTo>
                      <a:pt x="534" y="78"/>
                    </a:lnTo>
                    <a:lnTo>
                      <a:pt x="568" y="68"/>
                    </a:lnTo>
                    <a:lnTo>
                      <a:pt x="602" y="57"/>
                    </a:lnTo>
                    <a:lnTo>
                      <a:pt x="639" y="44"/>
                    </a:lnTo>
                    <a:lnTo>
                      <a:pt x="684" y="34"/>
                    </a:lnTo>
                    <a:lnTo>
                      <a:pt x="731" y="23"/>
                    </a:lnTo>
                    <a:lnTo>
                      <a:pt x="783" y="16"/>
                    </a:lnTo>
                    <a:lnTo>
                      <a:pt x="838" y="8"/>
                    </a:lnTo>
                    <a:lnTo>
                      <a:pt x="893" y="3"/>
                    </a:lnTo>
                    <a:lnTo>
                      <a:pt x="948" y="0"/>
                    </a:lnTo>
                    <a:lnTo>
                      <a:pt x="1003" y="3"/>
                    </a:lnTo>
                    <a:lnTo>
                      <a:pt x="1058" y="8"/>
                    </a:lnTo>
                    <a:lnTo>
                      <a:pt x="1108" y="18"/>
                    </a:lnTo>
                    <a:lnTo>
                      <a:pt x="1155" y="34"/>
                    </a:lnTo>
                    <a:lnTo>
                      <a:pt x="1197" y="55"/>
                    </a:lnTo>
                    <a:lnTo>
                      <a:pt x="1234" y="81"/>
                    </a:lnTo>
                    <a:lnTo>
                      <a:pt x="1262" y="115"/>
                    </a:lnTo>
                    <a:lnTo>
                      <a:pt x="1283" y="154"/>
                    </a:lnTo>
                    <a:lnTo>
                      <a:pt x="1294" y="204"/>
                    </a:lnTo>
                    <a:lnTo>
                      <a:pt x="1286" y="204"/>
                    </a:lnTo>
                    <a:lnTo>
                      <a:pt x="1277" y="207"/>
                    </a:lnTo>
                    <a:lnTo>
                      <a:pt x="1270" y="207"/>
                    </a:lnTo>
                    <a:lnTo>
                      <a:pt x="1262" y="209"/>
                    </a:lnTo>
                    <a:lnTo>
                      <a:pt x="1239" y="190"/>
                    </a:lnTo>
                    <a:lnTo>
                      <a:pt x="1215" y="175"/>
                    </a:lnTo>
                    <a:lnTo>
                      <a:pt x="1191" y="160"/>
                    </a:lnTo>
                    <a:lnTo>
                      <a:pt x="1165" y="147"/>
                    </a:lnTo>
                    <a:lnTo>
                      <a:pt x="1136" y="134"/>
                    </a:lnTo>
                    <a:lnTo>
                      <a:pt x="1108" y="123"/>
                    </a:lnTo>
                    <a:lnTo>
                      <a:pt x="1076" y="115"/>
                    </a:lnTo>
                    <a:lnTo>
                      <a:pt x="1042" y="110"/>
                    </a:lnTo>
                    <a:lnTo>
                      <a:pt x="1005" y="104"/>
                    </a:lnTo>
                    <a:lnTo>
                      <a:pt x="969" y="104"/>
                    </a:lnTo>
                    <a:lnTo>
                      <a:pt x="927" y="104"/>
                    </a:lnTo>
                    <a:lnTo>
                      <a:pt x="885" y="110"/>
                    </a:lnTo>
                    <a:lnTo>
                      <a:pt x="838" y="117"/>
                    </a:lnTo>
                    <a:lnTo>
                      <a:pt x="789" y="128"/>
                    </a:lnTo>
                    <a:lnTo>
                      <a:pt x="736" y="141"/>
                    </a:lnTo>
                    <a:lnTo>
                      <a:pt x="681" y="160"/>
                    </a:lnTo>
                    <a:lnTo>
                      <a:pt x="639" y="173"/>
                    </a:lnTo>
                    <a:lnTo>
                      <a:pt x="592" y="181"/>
                    </a:lnTo>
                    <a:lnTo>
                      <a:pt x="545" y="186"/>
                    </a:lnTo>
                    <a:lnTo>
                      <a:pt x="495" y="188"/>
                    </a:lnTo>
                    <a:lnTo>
                      <a:pt x="443" y="188"/>
                    </a:lnTo>
                    <a:lnTo>
                      <a:pt x="393" y="188"/>
                    </a:lnTo>
                    <a:lnTo>
                      <a:pt x="341" y="186"/>
                    </a:lnTo>
                    <a:lnTo>
                      <a:pt x="291" y="181"/>
                    </a:lnTo>
                    <a:lnTo>
                      <a:pt x="241" y="175"/>
                    </a:lnTo>
                    <a:lnTo>
                      <a:pt x="194" y="170"/>
                    </a:lnTo>
                    <a:lnTo>
                      <a:pt x="152" y="162"/>
                    </a:lnTo>
                    <a:lnTo>
                      <a:pt x="110" y="154"/>
                    </a:lnTo>
                    <a:lnTo>
                      <a:pt x="76" y="149"/>
                    </a:lnTo>
                    <a:lnTo>
                      <a:pt x="45" y="143"/>
                    </a:lnTo>
                    <a:lnTo>
                      <a:pt x="19" y="138"/>
                    </a:lnTo>
                    <a:lnTo>
                      <a:pt x="0" y="134"/>
                    </a:lnTo>
                    <a:lnTo>
                      <a:pt x="16" y="115"/>
                    </a:lnTo>
                    <a:lnTo>
                      <a:pt x="37" y="91"/>
                    </a:lnTo>
                    <a:lnTo>
                      <a:pt x="56" y="68"/>
                    </a:lnTo>
                    <a:lnTo>
                      <a:pt x="69" y="52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3" name="Freeform 89"/>
              <p:cNvSpPr>
                <a:spLocks/>
              </p:cNvSpPr>
              <p:nvPr/>
            </p:nvSpPr>
            <p:spPr bwMode="auto">
              <a:xfrm>
                <a:off x="3012" y="3192"/>
                <a:ext cx="214" cy="23"/>
              </a:xfrm>
              <a:custGeom>
                <a:avLst/>
                <a:gdLst/>
                <a:ahLst/>
                <a:cxnLst>
                  <a:cxn ang="0">
                    <a:pos x="429" y="45"/>
                  </a:cxn>
                  <a:cxn ang="0">
                    <a:pos x="0" y="45"/>
                  </a:cxn>
                  <a:cxn ang="0">
                    <a:pos x="21" y="34"/>
                  </a:cxn>
                  <a:cxn ang="0">
                    <a:pos x="44" y="23"/>
                  </a:cxn>
                  <a:cxn ang="0">
                    <a:pos x="70" y="16"/>
                  </a:cxn>
                  <a:cxn ang="0">
                    <a:pos x="100" y="10"/>
                  </a:cxn>
                  <a:cxn ang="0">
                    <a:pos x="128" y="6"/>
                  </a:cxn>
                  <a:cxn ang="0">
                    <a:pos x="157" y="3"/>
                  </a:cxn>
                  <a:cxn ang="0">
                    <a:pos x="188" y="0"/>
                  </a:cxn>
                  <a:cxn ang="0">
                    <a:pos x="220" y="0"/>
                  </a:cxn>
                  <a:cxn ang="0">
                    <a:pos x="252" y="3"/>
                  </a:cxn>
                  <a:cxn ang="0">
                    <a:pos x="280" y="6"/>
                  </a:cxn>
                  <a:cxn ang="0">
                    <a:pos x="308" y="8"/>
                  </a:cxn>
                  <a:cxn ang="0">
                    <a:pos x="338" y="14"/>
                  </a:cxn>
                  <a:cxn ang="0">
                    <a:pos x="364" y="19"/>
                  </a:cxn>
                  <a:cxn ang="0">
                    <a:pos x="387" y="27"/>
                  </a:cxn>
                  <a:cxn ang="0">
                    <a:pos x="411" y="34"/>
                  </a:cxn>
                  <a:cxn ang="0">
                    <a:pos x="429" y="45"/>
                  </a:cxn>
                </a:cxnLst>
                <a:rect l="0" t="0" r="r" b="b"/>
                <a:pathLst>
                  <a:path w="429" h="45">
                    <a:moveTo>
                      <a:pt x="429" y="45"/>
                    </a:moveTo>
                    <a:lnTo>
                      <a:pt x="0" y="45"/>
                    </a:lnTo>
                    <a:lnTo>
                      <a:pt x="21" y="34"/>
                    </a:lnTo>
                    <a:lnTo>
                      <a:pt x="44" y="23"/>
                    </a:lnTo>
                    <a:lnTo>
                      <a:pt x="70" y="16"/>
                    </a:lnTo>
                    <a:lnTo>
                      <a:pt x="100" y="10"/>
                    </a:lnTo>
                    <a:lnTo>
                      <a:pt x="128" y="6"/>
                    </a:lnTo>
                    <a:lnTo>
                      <a:pt x="157" y="3"/>
                    </a:lnTo>
                    <a:lnTo>
                      <a:pt x="188" y="0"/>
                    </a:lnTo>
                    <a:lnTo>
                      <a:pt x="220" y="0"/>
                    </a:lnTo>
                    <a:lnTo>
                      <a:pt x="252" y="3"/>
                    </a:lnTo>
                    <a:lnTo>
                      <a:pt x="280" y="6"/>
                    </a:lnTo>
                    <a:lnTo>
                      <a:pt x="308" y="8"/>
                    </a:lnTo>
                    <a:lnTo>
                      <a:pt x="338" y="14"/>
                    </a:lnTo>
                    <a:lnTo>
                      <a:pt x="364" y="19"/>
                    </a:lnTo>
                    <a:lnTo>
                      <a:pt x="387" y="27"/>
                    </a:lnTo>
                    <a:lnTo>
                      <a:pt x="411" y="34"/>
                    </a:lnTo>
                    <a:lnTo>
                      <a:pt x="429" y="4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4" name="Freeform 90"/>
              <p:cNvSpPr>
                <a:spLocks/>
              </p:cNvSpPr>
              <p:nvPr/>
            </p:nvSpPr>
            <p:spPr bwMode="auto">
              <a:xfrm>
                <a:off x="2665" y="3205"/>
                <a:ext cx="116" cy="1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9" y="7"/>
                  </a:cxn>
                  <a:cxn ang="0">
                    <a:pos x="60" y="5"/>
                  </a:cxn>
                  <a:cxn ang="0">
                    <a:pos x="94" y="2"/>
                  </a:cxn>
                  <a:cxn ang="0">
                    <a:pos x="128" y="0"/>
                  </a:cxn>
                  <a:cxn ang="0">
                    <a:pos x="160" y="2"/>
                  </a:cxn>
                  <a:cxn ang="0">
                    <a:pos x="188" y="5"/>
                  </a:cxn>
                  <a:cxn ang="0">
                    <a:pos x="212" y="9"/>
                  </a:cxn>
                  <a:cxn ang="0">
                    <a:pos x="233" y="18"/>
                  </a:cxn>
                  <a:cxn ang="0">
                    <a:pos x="0" y="15"/>
                  </a:cxn>
                </a:cxnLst>
                <a:rect l="0" t="0" r="r" b="b"/>
                <a:pathLst>
                  <a:path w="233" h="18">
                    <a:moveTo>
                      <a:pt x="0" y="15"/>
                    </a:moveTo>
                    <a:lnTo>
                      <a:pt x="29" y="7"/>
                    </a:lnTo>
                    <a:lnTo>
                      <a:pt x="60" y="5"/>
                    </a:lnTo>
                    <a:lnTo>
                      <a:pt x="94" y="2"/>
                    </a:lnTo>
                    <a:lnTo>
                      <a:pt x="128" y="0"/>
                    </a:lnTo>
                    <a:lnTo>
                      <a:pt x="160" y="2"/>
                    </a:lnTo>
                    <a:lnTo>
                      <a:pt x="188" y="5"/>
                    </a:lnTo>
                    <a:lnTo>
                      <a:pt x="212" y="9"/>
                    </a:lnTo>
                    <a:lnTo>
                      <a:pt x="233" y="18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3F3F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5" name="Freeform 91"/>
              <p:cNvSpPr>
                <a:spLocks/>
              </p:cNvSpPr>
              <p:nvPr/>
            </p:nvSpPr>
            <p:spPr bwMode="auto">
              <a:xfrm>
                <a:off x="3068" y="2633"/>
                <a:ext cx="444" cy="4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78"/>
                  </a:cxn>
                  <a:cxn ang="0">
                    <a:pos x="60" y="873"/>
                  </a:cxn>
                  <a:cxn ang="0">
                    <a:pos x="120" y="869"/>
                  </a:cxn>
                  <a:cxn ang="0">
                    <a:pos x="182" y="875"/>
                  </a:cxn>
                  <a:cxn ang="0">
                    <a:pos x="246" y="882"/>
                  </a:cxn>
                  <a:cxn ang="0">
                    <a:pos x="308" y="893"/>
                  </a:cxn>
                  <a:cxn ang="0">
                    <a:pos x="371" y="906"/>
                  </a:cxn>
                  <a:cxn ang="0">
                    <a:pos x="431" y="920"/>
                  </a:cxn>
                  <a:cxn ang="0">
                    <a:pos x="492" y="933"/>
                  </a:cxn>
                  <a:cxn ang="0">
                    <a:pos x="552" y="948"/>
                  </a:cxn>
                  <a:cxn ang="0">
                    <a:pos x="606" y="961"/>
                  </a:cxn>
                  <a:cxn ang="0">
                    <a:pos x="662" y="972"/>
                  </a:cxn>
                  <a:cxn ang="0">
                    <a:pos x="714" y="982"/>
                  </a:cxn>
                  <a:cxn ang="0">
                    <a:pos x="764" y="987"/>
                  </a:cxn>
                  <a:cxn ang="0">
                    <a:pos x="808" y="987"/>
                  </a:cxn>
                  <a:cxn ang="0">
                    <a:pos x="850" y="985"/>
                  </a:cxn>
                  <a:cxn ang="0">
                    <a:pos x="887" y="974"/>
                  </a:cxn>
                  <a:cxn ang="0">
                    <a:pos x="651" y="11"/>
                  </a:cxn>
                  <a:cxn ang="0">
                    <a:pos x="599" y="27"/>
                  </a:cxn>
                  <a:cxn ang="0">
                    <a:pos x="546" y="37"/>
                  </a:cxn>
                  <a:cxn ang="0">
                    <a:pos x="497" y="45"/>
                  </a:cxn>
                  <a:cxn ang="0">
                    <a:pos x="445" y="51"/>
                  </a:cxn>
                  <a:cxn ang="0">
                    <a:pos x="398" y="51"/>
                  </a:cxn>
                  <a:cxn ang="0">
                    <a:pos x="347" y="51"/>
                  </a:cxn>
                  <a:cxn ang="0">
                    <a:pos x="304" y="47"/>
                  </a:cxn>
                  <a:cxn ang="0">
                    <a:pos x="259" y="43"/>
                  </a:cxn>
                  <a:cxn ang="0">
                    <a:pos x="216" y="37"/>
                  </a:cxn>
                  <a:cxn ang="0">
                    <a:pos x="178" y="32"/>
                  </a:cxn>
                  <a:cxn ang="0">
                    <a:pos x="139" y="24"/>
                  </a:cxn>
                  <a:cxn ang="0">
                    <a:pos x="104" y="19"/>
                  </a:cxn>
                  <a:cxn ang="0">
                    <a:pos x="73" y="11"/>
                  </a:cxn>
                  <a:cxn ang="0">
                    <a:pos x="47" y="6"/>
                  </a:cxn>
                  <a:cxn ang="0">
                    <a:pos x="21" y="4"/>
                  </a:cxn>
                  <a:cxn ang="0">
                    <a:pos x="0" y="0"/>
                  </a:cxn>
                </a:cxnLst>
                <a:rect l="0" t="0" r="r" b="b"/>
                <a:pathLst>
                  <a:path w="887" h="987">
                    <a:moveTo>
                      <a:pt x="0" y="0"/>
                    </a:moveTo>
                    <a:lnTo>
                      <a:pt x="0" y="878"/>
                    </a:lnTo>
                    <a:lnTo>
                      <a:pt x="60" y="873"/>
                    </a:lnTo>
                    <a:lnTo>
                      <a:pt x="120" y="869"/>
                    </a:lnTo>
                    <a:lnTo>
                      <a:pt x="182" y="875"/>
                    </a:lnTo>
                    <a:lnTo>
                      <a:pt x="246" y="882"/>
                    </a:lnTo>
                    <a:lnTo>
                      <a:pt x="308" y="893"/>
                    </a:lnTo>
                    <a:lnTo>
                      <a:pt x="371" y="906"/>
                    </a:lnTo>
                    <a:lnTo>
                      <a:pt x="431" y="920"/>
                    </a:lnTo>
                    <a:lnTo>
                      <a:pt x="492" y="933"/>
                    </a:lnTo>
                    <a:lnTo>
                      <a:pt x="552" y="948"/>
                    </a:lnTo>
                    <a:lnTo>
                      <a:pt x="606" y="961"/>
                    </a:lnTo>
                    <a:lnTo>
                      <a:pt x="662" y="972"/>
                    </a:lnTo>
                    <a:lnTo>
                      <a:pt x="714" y="982"/>
                    </a:lnTo>
                    <a:lnTo>
                      <a:pt x="764" y="987"/>
                    </a:lnTo>
                    <a:lnTo>
                      <a:pt x="808" y="987"/>
                    </a:lnTo>
                    <a:lnTo>
                      <a:pt x="850" y="985"/>
                    </a:lnTo>
                    <a:lnTo>
                      <a:pt x="887" y="974"/>
                    </a:lnTo>
                    <a:lnTo>
                      <a:pt x="651" y="11"/>
                    </a:lnTo>
                    <a:lnTo>
                      <a:pt x="599" y="27"/>
                    </a:lnTo>
                    <a:lnTo>
                      <a:pt x="546" y="37"/>
                    </a:lnTo>
                    <a:lnTo>
                      <a:pt x="497" y="45"/>
                    </a:lnTo>
                    <a:lnTo>
                      <a:pt x="445" y="51"/>
                    </a:lnTo>
                    <a:lnTo>
                      <a:pt x="398" y="51"/>
                    </a:lnTo>
                    <a:lnTo>
                      <a:pt x="347" y="51"/>
                    </a:lnTo>
                    <a:lnTo>
                      <a:pt x="304" y="47"/>
                    </a:lnTo>
                    <a:lnTo>
                      <a:pt x="259" y="43"/>
                    </a:lnTo>
                    <a:lnTo>
                      <a:pt x="216" y="37"/>
                    </a:lnTo>
                    <a:lnTo>
                      <a:pt x="178" y="32"/>
                    </a:lnTo>
                    <a:lnTo>
                      <a:pt x="139" y="24"/>
                    </a:lnTo>
                    <a:lnTo>
                      <a:pt x="104" y="19"/>
                    </a:lnTo>
                    <a:lnTo>
                      <a:pt x="73" y="11"/>
                    </a:lnTo>
                    <a:lnTo>
                      <a:pt x="47" y="6"/>
                    </a:lnTo>
                    <a:lnTo>
                      <a:pt x="2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6" name="Freeform 92"/>
              <p:cNvSpPr>
                <a:spLocks/>
              </p:cNvSpPr>
              <p:nvPr/>
            </p:nvSpPr>
            <p:spPr bwMode="auto">
              <a:xfrm>
                <a:off x="3409" y="2669"/>
                <a:ext cx="216" cy="5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2" y="906"/>
                  </a:cxn>
                  <a:cxn ang="0">
                    <a:pos x="233" y="920"/>
                  </a:cxn>
                  <a:cxn ang="0">
                    <a:pos x="251" y="940"/>
                  </a:cxn>
                  <a:cxn ang="0">
                    <a:pos x="274" y="967"/>
                  </a:cxn>
                  <a:cxn ang="0">
                    <a:pos x="300" y="993"/>
                  </a:cxn>
                  <a:cxn ang="0">
                    <a:pos x="330" y="1021"/>
                  </a:cxn>
                  <a:cxn ang="0">
                    <a:pos x="364" y="1050"/>
                  </a:cxn>
                  <a:cxn ang="0">
                    <a:pos x="398" y="1074"/>
                  </a:cxn>
                  <a:cxn ang="0">
                    <a:pos x="431" y="1094"/>
                  </a:cxn>
                  <a:cxn ang="0">
                    <a:pos x="101" y="126"/>
                  </a:cxn>
                  <a:cxn ang="0">
                    <a:pos x="92" y="115"/>
                  </a:cxn>
                  <a:cxn ang="0">
                    <a:pos x="78" y="100"/>
                  </a:cxn>
                  <a:cxn ang="0">
                    <a:pos x="62" y="85"/>
                  </a:cxn>
                  <a:cxn ang="0">
                    <a:pos x="47" y="66"/>
                  </a:cxn>
                  <a:cxn ang="0">
                    <a:pos x="34" y="47"/>
                  </a:cxn>
                  <a:cxn ang="0">
                    <a:pos x="21" y="32"/>
                  </a:cxn>
                  <a:cxn ang="0">
                    <a:pos x="7" y="13"/>
                  </a:cxn>
                  <a:cxn ang="0">
                    <a:pos x="0" y="0"/>
                  </a:cxn>
                </a:cxnLst>
                <a:rect l="0" t="0" r="r" b="b"/>
                <a:pathLst>
                  <a:path w="431" h="1094">
                    <a:moveTo>
                      <a:pt x="0" y="0"/>
                    </a:moveTo>
                    <a:lnTo>
                      <a:pt x="222" y="906"/>
                    </a:lnTo>
                    <a:lnTo>
                      <a:pt x="233" y="920"/>
                    </a:lnTo>
                    <a:lnTo>
                      <a:pt x="251" y="940"/>
                    </a:lnTo>
                    <a:lnTo>
                      <a:pt x="274" y="967"/>
                    </a:lnTo>
                    <a:lnTo>
                      <a:pt x="300" y="993"/>
                    </a:lnTo>
                    <a:lnTo>
                      <a:pt x="330" y="1021"/>
                    </a:lnTo>
                    <a:lnTo>
                      <a:pt x="364" y="1050"/>
                    </a:lnTo>
                    <a:lnTo>
                      <a:pt x="398" y="1074"/>
                    </a:lnTo>
                    <a:lnTo>
                      <a:pt x="431" y="1094"/>
                    </a:lnTo>
                    <a:lnTo>
                      <a:pt x="101" y="126"/>
                    </a:lnTo>
                    <a:lnTo>
                      <a:pt x="92" y="115"/>
                    </a:lnTo>
                    <a:lnTo>
                      <a:pt x="78" y="100"/>
                    </a:lnTo>
                    <a:lnTo>
                      <a:pt x="62" y="85"/>
                    </a:lnTo>
                    <a:lnTo>
                      <a:pt x="47" y="66"/>
                    </a:lnTo>
                    <a:lnTo>
                      <a:pt x="34" y="47"/>
                    </a:lnTo>
                    <a:lnTo>
                      <a:pt x="21" y="32"/>
                    </a:lnTo>
                    <a:lnTo>
                      <a:pt x="7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B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7" name="Freeform 93"/>
              <p:cNvSpPr>
                <a:spLocks/>
              </p:cNvSpPr>
              <p:nvPr/>
            </p:nvSpPr>
            <p:spPr bwMode="auto">
              <a:xfrm>
                <a:off x="2413" y="2630"/>
                <a:ext cx="487" cy="505"/>
              </a:xfrm>
              <a:custGeom>
                <a:avLst/>
                <a:gdLst/>
                <a:ahLst/>
                <a:cxnLst>
                  <a:cxn ang="0">
                    <a:pos x="246" y="608"/>
                  </a:cxn>
                  <a:cxn ang="0">
                    <a:pos x="128" y="574"/>
                  </a:cxn>
                  <a:cxn ang="0">
                    <a:pos x="54" y="514"/>
                  </a:cxn>
                  <a:cxn ang="0">
                    <a:pos x="15" y="433"/>
                  </a:cxn>
                  <a:cxn ang="0">
                    <a:pos x="0" y="341"/>
                  </a:cxn>
                  <a:cxn ang="0">
                    <a:pos x="5" y="244"/>
                  </a:cxn>
                  <a:cxn ang="0">
                    <a:pos x="20" y="152"/>
                  </a:cxn>
                  <a:cxn ang="0">
                    <a:pos x="39" y="69"/>
                  </a:cxn>
                  <a:cxn ang="0">
                    <a:pos x="52" y="0"/>
                  </a:cxn>
                  <a:cxn ang="0">
                    <a:pos x="81" y="13"/>
                  </a:cxn>
                  <a:cxn ang="0">
                    <a:pos x="107" y="24"/>
                  </a:cxn>
                  <a:cxn ang="0">
                    <a:pos x="136" y="35"/>
                  </a:cxn>
                  <a:cxn ang="0">
                    <a:pos x="165" y="39"/>
                  </a:cxn>
                  <a:cxn ang="0">
                    <a:pos x="193" y="48"/>
                  </a:cxn>
                  <a:cxn ang="0">
                    <a:pos x="225" y="52"/>
                  </a:cxn>
                  <a:cxn ang="0">
                    <a:pos x="253" y="56"/>
                  </a:cxn>
                  <a:cxn ang="0">
                    <a:pos x="283" y="58"/>
                  </a:cxn>
                  <a:cxn ang="0">
                    <a:pos x="332" y="58"/>
                  </a:cxn>
                  <a:cxn ang="0">
                    <a:pos x="382" y="58"/>
                  </a:cxn>
                  <a:cxn ang="0">
                    <a:pos x="431" y="56"/>
                  </a:cxn>
                  <a:cxn ang="0">
                    <a:pos x="478" y="50"/>
                  </a:cxn>
                  <a:cxn ang="0">
                    <a:pos x="529" y="45"/>
                  </a:cxn>
                  <a:cxn ang="0">
                    <a:pos x="576" y="39"/>
                  </a:cxn>
                  <a:cxn ang="0">
                    <a:pos x="623" y="37"/>
                  </a:cxn>
                  <a:cxn ang="0">
                    <a:pos x="667" y="35"/>
                  </a:cxn>
                  <a:cxn ang="0">
                    <a:pos x="711" y="35"/>
                  </a:cxn>
                  <a:cxn ang="0">
                    <a:pos x="754" y="39"/>
                  </a:cxn>
                  <a:cxn ang="0">
                    <a:pos x="795" y="45"/>
                  </a:cxn>
                  <a:cxn ang="0">
                    <a:pos x="835" y="56"/>
                  </a:cxn>
                  <a:cxn ang="0">
                    <a:pos x="874" y="74"/>
                  </a:cxn>
                  <a:cxn ang="0">
                    <a:pos x="908" y="95"/>
                  </a:cxn>
                  <a:cxn ang="0">
                    <a:pos x="942" y="123"/>
                  </a:cxn>
                  <a:cxn ang="0">
                    <a:pos x="973" y="157"/>
                  </a:cxn>
                  <a:cxn ang="0">
                    <a:pos x="973" y="1009"/>
                  </a:cxn>
                  <a:cxn ang="0">
                    <a:pos x="921" y="969"/>
                  </a:cxn>
                  <a:cxn ang="0">
                    <a:pos x="868" y="938"/>
                  </a:cxn>
                  <a:cxn ang="0">
                    <a:pos x="816" y="914"/>
                  </a:cxn>
                  <a:cxn ang="0">
                    <a:pos x="764" y="898"/>
                  </a:cxn>
                  <a:cxn ang="0">
                    <a:pos x="714" y="885"/>
                  </a:cxn>
                  <a:cxn ang="0">
                    <a:pos x="667" y="878"/>
                  </a:cxn>
                  <a:cxn ang="0">
                    <a:pos x="620" y="870"/>
                  </a:cxn>
                  <a:cxn ang="0">
                    <a:pos x="576" y="861"/>
                  </a:cxn>
                  <a:cxn ang="0">
                    <a:pos x="536" y="851"/>
                  </a:cxn>
                  <a:cxn ang="0">
                    <a:pos x="497" y="840"/>
                  </a:cxn>
                  <a:cxn ang="0">
                    <a:pos x="461" y="822"/>
                  </a:cxn>
                  <a:cxn ang="0">
                    <a:pos x="429" y="799"/>
                  </a:cxn>
                  <a:cxn ang="0">
                    <a:pos x="400" y="767"/>
                  </a:cxn>
                  <a:cxn ang="0">
                    <a:pos x="377" y="728"/>
                  </a:cxn>
                  <a:cxn ang="0">
                    <a:pos x="358" y="675"/>
                  </a:cxn>
                  <a:cxn ang="0">
                    <a:pos x="343" y="611"/>
                  </a:cxn>
                  <a:cxn ang="0">
                    <a:pos x="330" y="611"/>
                  </a:cxn>
                  <a:cxn ang="0">
                    <a:pos x="317" y="611"/>
                  </a:cxn>
                  <a:cxn ang="0">
                    <a:pos x="303" y="611"/>
                  </a:cxn>
                  <a:cxn ang="0">
                    <a:pos x="290" y="611"/>
                  </a:cxn>
                  <a:cxn ang="0">
                    <a:pos x="279" y="611"/>
                  </a:cxn>
                  <a:cxn ang="0">
                    <a:pos x="266" y="611"/>
                  </a:cxn>
                  <a:cxn ang="0">
                    <a:pos x="256" y="608"/>
                  </a:cxn>
                  <a:cxn ang="0">
                    <a:pos x="246" y="608"/>
                  </a:cxn>
                </a:cxnLst>
                <a:rect l="0" t="0" r="r" b="b"/>
                <a:pathLst>
                  <a:path w="973" h="1009">
                    <a:moveTo>
                      <a:pt x="246" y="608"/>
                    </a:moveTo>
                    <a:lnTo>
                      <a:pt x="128" y="574"/>
                    </a:lnTo>
                    <a:lnTo>
                      <a:pt x="54" y="514"/>
                    </a:lnTo>
                    <a:lnTo>
                      <a:pt x="15" y="433"/>
                    </a:lnTo>
                    <a:lnTo>
                      <a:pt x="0" y="341"/>
                    </a:lnTo>
                    <a:lnTo>
                      <a:pt x="5" y="244"/>
                    </a:lnTo>
                    <a:lnTo>
                      <a:pt x="20" y="152"/>
                    </a:lnTo>
                    <a:lnTo>
                      <a:pt x="39" y="69"/>
                    </a:lnTo>
                    <a:lnTo>
                      <a:pt x="52" y="0"/>
                    </a:lnTo>
                    <a:lnTo>
                      <a:pt x="81" y="13"/>
                    </a:lnTo>
                    <a:lnTo>
                      <a:pt x="107" y="24"/>
                    </a:lnTo>
                    <a:lnTo>
                      <a:pt x="136" y="35"/>
                    </a:lnTo>
                    <a:lnTo>
                      <a:pt x="165" y="39"/>
                    </a:lnTo>
                    <a:lnTo>
                      <a:pt x="193" y="48"/>
                    </a:lnTo>
                    <a:lnTo>
                      <a:pt x="225" y="52"/>
                    </a:lnTo>
                    <a:lnTo>
                      <a:pt x="253" y="56"/>
                    </a:lnTo>
                    <a:lnTo>
                      <a:pt x="283" y="58"/>
                    </a:lnTo>
                    <a:lnTo>
                      <a:pt x="332" y="58"/>
                    </a:lnTo>
                    <a:lnTo>
                      <a:pt x="382" y="58"/>
                    </a:lnTo>
                    <a:lnTo>
                      <a:pt x="431" y="56"/>
                    </a:lnTo>
                    <a:lnTo>
                      <a:pt x="478" y="50"/>
                    </a:lnTo>
                    <a:lnTo>
                      <a:pt x="529" y="45"/>
                    </a:lnTo>
                    <a:lnTo>
                      <a:pt x="576" y="39"/>
                    </a:lnTo>
                    <a:lnTo>
                      <a:pt x="623" y="37"/>
                    </a:lnTo>
                    <a:lnTo>
                      <a:pt x="667" y="35"/>
                    </a:lnTo>
                    <a:lnTo>
                      <a:pt x="711" y="35"/>
                    </a:lnTo>
                    <a:lnTo>
                      <a:pt x="754" y="39"/>
                    </a:lnTo>
                    <a:lnTo>
                      <a:pt x="795" y="45"/>
                    </a:lnTo>
                    <a:lnTo>
                      <a:pt x="835" y="56"/>
                    </a:lnTo>
                    <a:lnTo>
                      <a:pt x="874" y="74"/>
                    </a:lnTo>
                    <a:lnTo>
                      <a:pt x="908" y="95"/>
                    </a:lnTo>
                    <a:lnTo>
                      <a:pt x="942" y="123"/>
                    </a:lnTo>
                    <a:lnTo>
                      <a:pt x="973" y="157"/>
                    </a:lnTo>
                    <a:lnTo>
                      <a:pt x="973" y="1009"/>
                    </a:lnTo>
                    <a:lnTo>
                      <a:pt x="921" y="969"/>
                    </a:lnTo>
                    <a:lnTo>
                      <a:pt x="868" y="938"/>
                    </a:lnTo>
                    <a:lnTo>
                      <a:pt x="816" y="914"/>
                    </a:lnTo>
                    <a:lnTo>
                      <a:pt x="764" y="898"/>
                    </a:lnTo>
                    <a:lnTo>
                      <a:pt x="714" y="885"/>
                    </a:lnTo>
                    <a:lnTo>
                      <a:pt x="667" y="878"/>
                    </a:lnTo>
                    <a:lnTo>
                      <a:pt x="620" y="870"/>
                    </a:lnTo>
                    <a:lnTo>
                      <a:pt x="576" y="861"/>
                    </a:lnTo>
                    <a:lnTo>
                      <a:pt x="536" y="851"/>
                    </a:lnTo>
                    <a:lnTo>
                      <a:pt x="497" y="840"/>
                    </a:lnTo>
                    <a:lnTo>
                      <a:pt x="461" y="822"/>
                    </a:lnTo>
                    <a:lnTo>
                      <a:pt x="429" y="799"/>
                    </a:lnTo>
                    <a:lnTo>
                      <a:pt x="400" y="767"/>
                    </a:lnTo>
                    <a:lnTo>
                      <a:pt x="377" y="728"/>
                    </a:lnTo>
                    <a:lnTo>
                      <a:pt x="358" y="675"/>
                    </a:lnTo>
                    <a:lnTo>
                      <a:pt x="343" y="611"/>
                    </a:lnTo>
                    <a:lnTo>
                      <a:pt x="330" y="611"/>
                    </a:lnTo>
                    <a:lnTo>
                      <a:pt x="317" y="611"/>
                    </a:lnTo>
                    <a:lnTo>
                      <a:pt x="303" y="611"/>
                    </a:lnTo>
                    <a:lnTo>
                      <a:pt x="290" y="611"/>
                    </a:lnTo>
                    <a:lnTo>
                      <a:pt x="279" y="611"/>
                    </a:lnTo>
                    <a:lnTo>
                      <a:pt x="266" y="611"/>
                    </a:lnTo>
                    <a:lnTo>
                      <a:pt x="256" y="608"/>
                    </a:lnTo>
                    <a:lnTo>
                      <a:pt x="246" y="608"/>
                    </a:lnTo>
                    <a:close/>
                  </a:path>
                </a:pathLst>
              </a:custGeom>
              <a:solidFill>
                <a:srgbClr val="CC99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8" name="Freeform 94"/>
              <p:cNvSpPr>
                <a:spLocks/>
              </p:cNvSpPr>
              <p:nvPr/>
            </p:nvSpPr>
            <p:spPr bwMode="auto">
              <a:xfrm>
                <a:off x="2419" y="2883"/>
                <a:ext cx="210" cy="1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28"/>
                  </a:cxn>
                  <a:cxn ang="0">
                    <a:pos x="47" y="55"/>
                  </a:cxn>
                  <a:cxn ang="0">
                    <a:pos x="77" y="79"/>
                  </a:cxn>
                  <a:cxn ang="0">
                    <a:pos x="114" y="96"/>
                  </a:cxn>
                  <a:cxn ang="0">
                    <a:pos x="159" y="115"/>
                  </a:cxn>
                  <a:cxn ang="0">
                    <a:pos x="203" y="126"/>
                  </a:cxn>
                  <a:cxn ang="0">
                    <a:pos x="255" y="133"/>
                  </a:cxn>
                  <a:cxn ang="0">
                    <a:pos x="308" y="133"/>
                  </a:cxn>
                  <a:cxn ang="0">
                    <a:pos x="311" y="154"/>
                  </a:cxn>
                  <a:cxn ang="0">
                    <a:pos x="315" y="180"/>
                  </a:cxn>
                  <a:cxn ang="0">
                    <a:pos x="324" y="204"/>
                  </a:cxn>
                  <a:cxn ang="0">
                    <a:pos x="334" y="229"/>
                  </a:cxn>
                  <a:cxn ang="0">
                    <a:pos x="347" y="259"/>
                  </a:cxn>
                  <a:cxn ang="0">
                    <a:pos x="368" y="282"/>
                  </a:cxn>
                  <a:cxn ang="0">
                    <a:pos x="392" y="308"/>
                  </a:cxn>
                  <a:cxn ang="0">
                    <a:pos x="420" y="329"/>
                  </a:cxn>
                  <a:cxn ang="0">
                    <a:pos x="379" y="321"/>
                  </a:cxn>
                  <a:cxn ang="0">
                    <a:pos x="339" y="314"/>
                  </a:cxn>
                  <a:cxn ang="0">
                    <a:pos x="302" y="304"/>
                  </a:cxn>
                  <a:cxn ang="0">
                    <a:pos x="266" y="291"/>
                  </a:cxn>
                  <a:cxn ang="0">
                    <a:pos x="229" y="274"/>
                  </a:cxn>
                  <a:cxn ang="0">
                    <a:pos x="198" y="259"/>
                  </a:cxn>
                  <a:cxn ang="0">
                    <a:pos x="167" y="240"/>
                  </a:cxn>
                  <a:cxn ang="0">
                    <a:pos x="137" y="220"/>
                  </a:cxn>
                  <a:cxn ang="0">
                    <a:pos x="112" y="199"/>
                  </a:cxn>
                  <a:cxn ang="0">
                    <a:pos x="86" y="175"/>
                  </a:cxn>
                  <a:cxn ang="0">
                    <a:pos x="64" y="152"/>
                  </a:cxn>
                  <a:cxn ang="0">
                    <a:pos x="47" y="122"/>
                  </a:cxn>
                  <a:cxn ang="0">
                    <a:pos x="30" y="96"/>
                  </a:cxn>
                  <a:cxn ang="0">
                    <a:pos x="17" y="65"/>
                  </a:cxn>
                  <a:cxn ang="0">
                    <a:pos x="7" y="34"/>
                  </a:cxn>
                  <a:cxn ang="0">
                    <a:pos x="0" y="0"/>
                  </a:cxn>
                </a:cxnLst>
                <a:rect l="0" t="0" r="r" b="b"/>
                <a:pathLst>
                  <a:path w="420" h="329">
                    <a:moveTo>
                      <a:pt x="0" y="0"/>
                    </a:moveTo>
                    <a:lnTo>
                      <a:pt x="20" y="28"/>
                    </a:lnTo>
                    <a:lnTo>
                      <a:pt x="47" y="55"/>
                    </a:lnTo>
                    <a:lnTo>
                      <a:pt x="77" y="79"/>
                    </a:lnTo>
                    <a:lnTo>
                      <a:pt x="114" y="96"/>
                    </a:lnTo>
                    <a:lnTo>
                      <a:pt x="159" y="115"/>
                    </a:lnTo>
                    <a:lnTo>
                      <a:pt x="203" y="126"/>
                    </a:lnTo>
                    <a:lnTo>
                      <a:pt x="255" y="133"/>
                    </a:lnTo>
                    <a:lnTo>
                      <a:pt x="308" y="133"/>
                    </a:lnTo>
                    <a:lnTo>
                      <a:pt x="311" y="154"/>
                    </a:lnTo>
                    <a:lnTo>
                      <a:pt x="315" y="180"/>
                    </a:lnTo>
                    <a:lnTo>
                      <a:pt x="324" y="204"/>
                    </a:lnTo>
                    <a:lnTo>
                      <a:pt x="334" y="229"/>
                    </a:lnTo>
                    <a:lnTo>
                      <a:pt x="347" y="259"/>
                    </a:lnTo>
                    <a:lnTo>
                      <a:pt x="368" y="282"/>
                    </a:lnTo>
                    <a:lnTo>
                      <a:pt x="392" y="308"/>
                    </a:lnTo>
                    <a:lnTo>
                      <a:pt x="420" y="329"/>
                    </a:lnTo>
                    <a:lnTo>
                      <a:pt x="379" y="321"/>
                    </a:lnTo>
                    <a:lnTo>
                      <a:pt x="339" y="314"/>
                    </a:lnTo>
                    <a:lnTo>
                      <a:pt x="302" y="304"/>
                    </a:lnTo>
                    <a:lnTo>
                      <a:pt x="266" y="291"/>
                    </a:lnTo>
                    <a:lnTo>
                      <a:pt x="229" y="274"/>
                    </a:lnTo>
                    <a:lnTo>
                      <a:pt x="198" y="259"/>
                    </a:lnTo>
                    <a:lnTo>
                      <a:pt x="167" y="240"/>
                    </a:lnTo>
                    <a:lnTo>
                      <a:pt x="137" y="220"/>
                    </a:lnTo>
                    <a:lnTo>
                      <a:pt x="112" y="199"/>
                    </a:lnTo>
                    <a:lnTo>
                      <a:pt x="86" y="175"/>
                    </a:lnTo>
                    <a:lnTo>
                      <a:pt x="64" y="152"/>
                    </a:lnTo>
                    <a:lnTo>
                      <a:pt x="47" y="122"/>
                    </a:lnTo>
                    <a:lnTo>
                      <a:pt x="30" y="96"/>
                    </a:lnTo>
                    <a:lnTo>
                      <a:pt x="17" y="65"/>
                    </a:lnTo>
                    <a:lnTo>
                      <a:pt x="7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9" name="Freeform 95"/>
              <p:cNvSpPr>
                <a:spLocks/>
              </p:cNvSpPr>
              <p:nvPr/>
            </p:nvSpPr>
            <p:spPr bwMode="auto">
              <a:xfrm>
                <a:off x="2295" y="2648"/>
                <a:ext cx="449" cy="484"/>
              </a:xfrm>
              <a:custGeom>
                <a:avLst/>
                <a:gdLst/>
                <a:ahLst/>
                <a:cxnLst>
                  <a:cxn ang="0">
                    <a:pos x="225" y="0"/>
                  </a:cxn>
                  <a:cxn ang="0">
                    <a:pos x="251" y="4"/>
                  </a:cxn>
                  <a:cxn ang="0">
                    <a:pos x="63" y="764"/>
                  </a:cxn>
                  <a:cxn ang="0">
                    <a:pos x="84" y="805"/>
                  </a:cxn>
                  <a:cxn ang="0">
                    <a:pos x="112" y="839"/>
                  </a:cxn>
                  <a:cxn ang="0">
                    <a:pos x="144" y="869"/>
                  </a:cxn>
                  <a:cxn ang="0">
                    <a:pos x="183" y="887"/>
                  </a:cxn>
                  <a:cxn ang="0">
                    <a:pos x="225" y="899"/>
                  </a:cxn>
                  <a:cxn ang="0">
                    <a:pos x="270" y="908"/>
                  </a:cxn>
                  <a:cxn ang="0">
                    <a:pos x="317" y="912"/>
                  </a:cxn>
                  <a:cxn ang="0">
                    <a:pos x="367" y="910"/>
                  </a:cxn>
                  <a:cxn ang="0">
                    <a:pos x="416" y="905"/>
                  </a:cxn>
                  <a:cxn ang="0">
                    <a:pos x="468" y="899"/>
                  </a:cxn>
                  <a:cxn ang="0">
                    <a:pos x="519" y="890"/>
                  </a:cxn>
                  <a:cxn ang="0">
                    <a:pos x="568" y="879"/>
                  </a:cxn>
                  <a:cxn ang="0">
                    <a:pos x="618" y="869"/>
                  </a:cxn>
                  <a:cxn ang="0">
                    <a:pos x="662" y="858"/>
                  </a:cxn>
                  <a:cxn ang="0">
                    <a:pos x="707" y="848"/>
                  </a:cxn>
                  <a:cxn ang="0">
                    <a:pos x="746" y="839"/>
                  </a:cxn>
                  <a:cxn ang="0">
                    <a:pos x="765" y="843"/>
                  </a:cxn>
                  <a:cxn ang="0">
                    <a:pos x="783" y="845"/>
                  </a:cxn>
                  <a:cxn ang="0">
                    <a:pos x="801" y="845"/>
                  </a:cxn>
                  <a:cxn ang="0">
                    <a:pos x="819" y="848"/>
                  </a:cxn>
                  <a:cxn ang="0">
                    <a:pos x="835" y="852"/>
                  </a:cxn>
                  <a:cxn ang="0">
                    <a:pos x="853" y="856"/>
                  </a:cxn>
                  <a:cxn ang="0">
                    <a:pos x="874" y="861"/>
                  </a:cxn>
                  <a:cxn ang="0">
                    <a:pos x="898" y="865"/>
                  </a:cxn>
                  <a:cxn ang="0">
                    <a:pos x="827" y="865"/>
                  </a:cxn>
                  <a:cxn ang="0">
                    <a:pos x="759" y="871"/>
                  </a:cxn>
                  <a:cxn ang="0">
                    <a:pos x="699" y="879"/>
                  </a:cxn>
                  <a:cxn ang="0">
                    <a:pos x="644" y="890"/>
                  </a:cxn>
                  <a:cxn ang="0">
                    <a:pos x="592" y="903"/>
                  </a:cxn>
                  <a:cxn ang="0">
                    <a:pos x="542" y="916"/>
                  </a:cxn>
                  <a:cxn ang="0">
                    <a:pos x="492" y="929"/>
                  </a:cxn>
                  <a:cxn ang="0">
                    <a:pos x="445" y="942"/>
                  </a:cxn>
                  <a:cxn ang="0">
                    <a:pos x="397" y="952"/>
                  </a:cxn>
                  <a:cxn ang="0">
                    <a:pos x="350" y="963"/>
                  </a:cxn>
                  <a:cxn ang="0">
                    <a:pos x="301" y="968"/>
                  </a:cxn>
                  <a:cxn ang="0">
                    <a:pos x="249" y="968"/>
                  </a:cxn>
                  <a:cxn ang="0">
                    <a:pos x="194" y="965"/>
                  </a:cxn>
                  <a:cxn ang="0">
                    <a:pos x="134" y="955"/>
                  </a:cxn>
                  <a:cxn ang="0">
                    <a:pos x="71" y="937"/>
                  </a:cxn>
                  <a:cxn ang="0">
                    <a:pos x="0" y="912"/>
                  </a:cxn>
                  <a:cxn ang="0">
                    <a:pos x="225" y="0"/>
                  </a:cxn>
                </a:cxnLst>
                <a:rect l="0" t="0" r="r" b="b"/>
                <a:pathLst>
                  <a:path w="898" h="968">
                    <a:moveTo>
                      <a:pt x="225" y="0"/>
                    </a:moveTo>
                    <a:lnTo>
                      <a:pt x="251" y="4"/>
                    </a:lnTo>
                    <a:lnTo>
                      <a:pt x="63" y="764"/>
                    </a:lnTo>
                    <a:lnTo>
                      <a:pt x="84" y="805"/>
                    </a:lnTo>
                    <a:lnTo>
                      <a:pt x="112" y="839"/>
                    </a:lnTo>
                    <a:lnTo>
                      <a:pt x="144" y="869"/>
                    </a:lnTo>
                    <a:lnTo>
                      <a:pt x="183" y="887"/>
                    </a:lnTo>
                    <a:lnTo>
                      <a:pt x="225" y="899"/>
                    </a:lnTo>
                    <a:lnTo>
                      <a:pt x="270" y="908"/>
                    </a:lnTo>
                    <a:lnTo>
                      <a:pt x="317" y="912"/>
                    </a:lnTo>
                    <a:lnTo>
                      <a:pt x="367" y="910"/>
                    </a:lnTo>
                    <a:lnTo>
                      <a:pt x="416" y="905"/>
                    </a:lnTo>
                    <a:lnTo>
                      <a:pt x="468" y="899"/>
                    </a:lnTo>
                    <a:lnTo>
                      <a:pt x="519" y="890"/>
                    </a:lnTo>
                    <a:lnTo>
                      <a:pt x="568" y="879"/>
                    </a:lnTo>
                    <a:lnTo>
                      <a:pt x="618" y="869"/>
                    </a:lnTo>
                    <a:lnTo>
                      <a:pt x="662" y="858"/>
                    </a:lnTo>
                    <a:lnTo>
                      <a:pt x="707" y="848"/>
                    </a:lnTo>
                    <a:lnTo>
                      <a:pt x="746" y="839"/>
                    </a:lnTo>
                    <a:lnTo>
                      <a:pt x="765" y="843"/>
                    </a:lnTo>
                    <a:lnTo>
                      <a:pt x="783" y="845"/>
                    </a:lnTo>
                    <a:lnTo>
                      <a:pt x="801" y="845"/>
                    </a:lnTo>
                    <a:lnTo>
                      <a:pt x="819" y="848"/>
                    </a:lnTo>
                    <a:lnTo>
                      <a:pt x="835" y="852"/>
                    </a:lnTo>
                    <a:lnTo>
                      <a:pt x="853" y="856"/>
                    </a:lnTo>
                    <a:lnTo>
                      <a:pt x="874" y="861"/>
                    </a:lnTo>
                    <a:lnTo>
                      <a:pt x="898" y="865"/>
                    </a:lnTo>
                    <a:lnTo>
                      <a:pt x="827" y="865"/>
                    </a:lnTo>
                    <a:lnTo>
                      <a:pt x="759" y="871"/>
                    </a:lnTo>
                    <a:lnTo>
                      <a:pt x="699" y="879"/>
                    </a:lnTo>
                    <a:lnTo>
                      <a:pt x="644" y="890"/>
                    </a:lnTo>
                    <a:lnTo>
                      <a:pt x="592" y="903"/>
                    </a:lnTo>
                    <a:lnTo>
                      <a:pt x="542" y="916"/>
                    </a:lnTo>
                    <a:lnTo>
                      <a:pt x="492" y="929"/>
                    </a:lnTo>
                    <a:lnTo>
                      <a:pt x="445" y="942"/>
                    </a:lnTo>
                    <a:lnTo>
                      <a:pt x="397" y="952"/>
                    </a:lnTo>
                    <a:lnTo>
                      <a:pt x="350" y="963"/>
                    </a:lnTo>
                    <a:lnTo>
                      <a:pt x="301" y="968"/>
                    </a:lnTo>
                    <a:lnTo>
                      <a:pt x="249" y="968"/>
                    </a:lnTo>
                    <a:lnTo>
                      <a:pt x="194" y="965"/>
                    </a:lnTo>
                    <a:lnTo>
                      <a:pt x="134" y="955"/>
                    </a:lnTo>
                    <a:lnTo>
                      <a:pt x="71" y="937"/>
                    </a:lnTo>
                    <a:lnTo>
                      <a:pt x="0" y="912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0" name="Freeform 96"/>
              <p:cNvSpPr>
                <a:spLocks/>
              </p:cNvSpPr>
              <p:nvPr/>
            </p:nvSpPr>
            <p:spPr bwMode="auto">
              <a:xfrm>
                <a:off x="2911" y="2633"/>
                <a:ext cx="157" cy="509"/>
              </a:xfrm>
              <a:custGeom>
                <a:avLst/>
                <a:gdLst/>
                <a:ahLst/>
                <a:cxnLst>
                  <a:cxn ang="0">
                    <a:pos x="0" y="171"/>
                  </a:cxn>
                  <a:cxn ang="0">
                    <a:pos x="50" y="126"/>
                  </a:cxn>
                  <a:cxn ang="0">
                    <a:pos x="94" y="90"/>
                  </a:cxn>
                  <a:cxn ang="0">
                    <a:pos x="137" y="60"/>
                  </a:cxn>
                  <a:cxn ang="0">
                    <a:pos x="176" y="37"/>
                  </a:cxn>
                  <a:cxn ang="0">
                    <a:pos x="212" y="21"/>
                  </a:cxn>
                  <a:cxn ang="0">
                    <a:pos x="249" y="8"/>
                  </a:cxn>
                  <a:cxn ang="0">
                    <a:pos x="283" y="4"/>
                  </a:cxn>
                  <a:cxn ang="0">
                    <a:pos x="315" y="0"/>
                  </a:cxn>
                  <a:cxn ang="0">
                    <a:pos x="315" y="878"/>
                  </a:cxn>
                  <a:cxn ang="0">
                    <a:pos x="278" y="882"/>
                  </a:cxn>
                  <a:cxn ang="0">
                    <a:pos x="242" y="891"/>
                  </a:cxn>
                  <a:cxn ang="0">
                    <a:pos x="202" y="904"/>
                  </a:cxn>
                  <a:cxn ang="0">
                    <a:pos x="163" y="917"/>
                  </a:cxn>
                  <a:cxn ang="0">
                    <a:pos x="124" y="935"/>
                  </a:cxn>
                  <a:cxn ang="0">
                    <a:pos x="81" y="959"/>
                  </a:cxn>
                  <a:cxn ang="0">
                    <a:pos x="43" y="987"/>
                  </a:cxn>
                  <a:cxn ang="0">
                    <a:pos x="0" y="1019"/>
                  </a:cxn>
                  <a:cxn ang="0">
                    <a:pos x="0" y="171"/>
                  </a:cxn>
                </a:cxnLst>
                <a:rect l="0" t="0" r="r" b="b"/>
                <a:pathLst>
                  <a:path w="315" h="1019">
                    <a:moveTo>
                      <a:pt x="0" y="171"/>
                    </a:moveTo>
                    <a:lnTo>
                      <a:pt x="50" y="126"/>
                    </a:lnTo>
                    <a:lnTo>
                      <a:pt x="94" y="90"/>
                    </a:lnTo>
                    <a:lnTo>
                      <a:pt x="137" y="60"/>
                    </a:lnTo>
                    <a:lnTo>
                      <a:pt x="176" y="37"/>
                    </a:lnTo>
                    <a:lnTo>
                      <a:pt x="212" y="21"/>
                    </a:lnTo>
                    <a:lnTo>
                      <a:pt x="249" y="8"/>
                    </a:lnTo>
                    <a:lnTo>
                      <a:pt x="283" y="4"/>
                    </a:lnTo>
                    <a:lnTo>
                      <a:pt x="315" y="0"/>
                    </a:lnTo>
                    <a:lnTo>
                      <a:pt x="315" y="878"/>
                    </a:lnTo>
                    <a:lnTo>
                      <a:pt x="278" y="882"/>
                    </a:lnTo>
                    <a:lnTo>
                      <a:pt x="242" y="891"/>
                    </a:lnTo>
                    <a:lnTo>
                      <a:pt x="202" y="904"/>
                    </a:lnTo>
                    <a:lnTo>
                      <a:pt x="163" y="917"/>
                    </a:lnTo>
                    <a:lnTo>
                      <a:pt x="124" y="935"/>
                    </a:lnTo>
                    <a:lnTo>
                      <a:pt x="81" y="959"/>
                    </a:lnTo>
                    <a:lnTo>
                      <a:pt x="43" y="987"/>
                    </a:lnTo>
                    <a:lnTo>
                      <a:pt x="0" y="1019"/>
                    </a:lnTo>
                    <a:lnTo>
                      <a:pt x="0" y="171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1" name="Freeform 97"/>
              <p:cNvSpPr>
                <a:spLocks/>
              </p:cNvSpPr>
              <p:nvPr/>
            </p:nvSpPr>
            <p:spPr bwMode="auto">
              <a:xfrm>
                <a:off x="2413" y="2630"/>
                <a:ext cx="142" cy="304"/>
              </a:xfrm>
              <a:custGeom>
                <a:avLst/>
                <a:gdLst/>
                <a:ahLst/>
                <a:cxnLst>
                  <a:cxn ang="0">
                    <a:pos x="283" y="58"/>
                  </a:cxn>
                  <a:cxn ang="0">
                    <a:pos x="253" y="56"/>
                  </a:cxn>
                  <a:cxn ang="0">
                    <a:pos x="225" y="52"/>
                  </a:cxn>
                  <a:cxn ang="0">
                    <a:pos x="193" y="48"/>
                  </a:cxn>
                  <a:cxn ang="0">
                    <a:pos x="165" y="39"/>
                  </a:cxn>
                  <a:cxn ang="0">
                    <a:pos x="136" y="35"/>
                  </a:cxn>
                  <a:cxn ang="0">
                    <a:pos x="107" y="24"/>
                  </a:cxn>
                  <a:cxn ang="0">
                    <a:pos x="81" y="13"/>
                  </a:cxn>
                  <a:cxn ang="0">
                    <a:pos x="52" y="0"/>
                  </a:cxn>
                  <a:cxn ang="0">
                    <a:pos x="39" y="69"/>
                  </a:cxn>
                  <a:cxn ang="0">
                    <a:pos x="20" y="152"/>
                  </a:cxn>
                  <a:cxn ang="0">
                    <a:pos x="5" y="244"/>
                  </a:cxn>
                  <a:cxn ang="0">
                    <a:pos x="0" y="341"/>
                  </a:cxn>
                  <a:cxn ang="0">
                    <a:pos x="15" y="433"/>
                  </a:cxn>
                  <a:cxn ang="0">
                    <a:pos x="54" y="514"/>
                  </a:cxn>
                  <a:cxn ang="0">
                    <a:pos x="128" y="574"/>
                  </a:cxn>
                  <a:cxn ang="0">
                    <a:pos x="246" y="608"/>
                  </a:cxn>
                  <a:cxn ang="0">
                    <a:pos x="283" y="58"/>
                  </a:cxn>
                </a:cxnLst>
                <a:rect l="0" t="0" r="r" b="b"/>
                <a:pathLst>
                  <a:path w="283" h="608">
                    <a:moveTo>
                      <a:pt x="283" y="58"/>
                    </a:moveTo>
                    <a:lnTo>
                      <a:pt x="253" y="56"/>
                    </a:lnTo>
                    <a:lnTo>
                      <a:pt x="225" y="52"/>
                    </a:lnTo>
                    <a:lnTo>
                      <a:pt x="193" y="48"/>
                    </a:lnTo>
                    <a:lnTo>
                      <a:pt x="165" y="39"/>
                    </a:lnTo>
                    <a:lnTo>
                      <a:pt x="136" y="35"/>
                    </a:lnTo>
                    <a:lnTo>
                      <a:pt x="107" y="24"/>
                    </a:lnTo>
                    <a:lnTo>
                      <a:pt x="81" y="13"/>
                    </a:lnTo>
                    <a:lnTo>
                      <a:pt x="52" y="0"/>
                    </a:lnTo>
                    <a:lnTo>
                      <a:pt x="39" y="69"/>
                    </a:lnTo>
                    <a:lnTo>
                      <a:pt x="20" y="152"/>
                    </a:lnTo>
                    <a:lnTo>
                      <a:pt x="5" y="244"/>
                    </a:lnTo>
                    <a:lnTo>
                      <a:pt x="0" y="341"/>
                    </a:lnTo>
                    <a:lnTo>
                      <a:pt x="15" y="433"/>
                    </a:lnTo>
                    <a:lnTo>
                      <a:pt x="54" y="514"/>
                    </a:lnTo>
                    <a:lnTo>
                      <a:pt x="128" y="574"/>
                    </a:lnTo>
                    <a:lnTo>
                      <a:pt x="246" y="608"/>
                    </a:lnTo>
                    <a:lnTo>
                      <a:pt x="283" y="58"/>
                    </a:lnTo>
                    <a:close/>
                  </a:path>
                </a:pathLst>
              </a:custGeom>
              <a:solidFill>
                <a:srgbClr val="E5E5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2" name="Freeform 98"/>
              <p:cNvSpPr>
                <a:spLocks/>
              </p:cNvSpPr>
              <p:nvPr/>
            </p:nvSpPr>
            <p:spPr bwMode="auto">
              <a:xfrm>
                <a:off x="2341" y="2786"/>
                <a:ext cx="314" cy="306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13" y="38"/>
                  </a:cxn>
                  <a:cxn ang="0">
                    <a:pos x="98" y="100"/>
                  </a:cxn>
                  <a:cxn ang="0">
                    <a:pos x="77" y="179"/>
                  </a:cxn>
                  <a:cxn ang="0">
                    <a:pos x="55" y="265"/>
                  </a:cxn>
                  <a:cxn ang="0">
                    <a:pos x="34" y="347"/>
                  </a:cxn>
                  <a:cxn ang="0">
                    <a:pos x="17" y="417"/>
                  </a:cxn>
                  <a:cxn ang="0">
                    <a:pos x="6" y="467"/>
                  </a:cxn>
                  <a:cxn ang="0">
                    <a:pos x="0" y="486"/>
                  </a:cxn>
                  <a:cxn ang="0">
                    <a:pos x="21" y="524"/>
                  </a:cxn>
                  <a:cxn ang="0">
                    <a:pos x="51" y="556"/>
                  </a:cxn>
                  <a:cxn ang="0">
                    <a:pos x="85" y="580"/>
                  </a:cxn>
                  <a:cxn ang="0">
                    <a:pos x="124" y="595"/>
                  </a:cxn>
                  <a:cxn ang="0">
                    <a:pos x="169" y="606"/>
                  </a:cxn>
                  <a:cxn ang="0">
                    <a:pos x="216" y="611"/>
                  </a:cxn>
                  <a:cxn ang="0">
                    <a:pos x="265" y="611"/>
                  </a:cxn>
                  <a:cxn ang="0">
                    <a:pos x="315" y="608"/>
                  </a:cxn>
                  <a:cxn ang="0">
                    <a:pos x="368" y="603"/>
                  </a:cxn>
                  <a:cxn ang="0">
                    <a:pos x="417" y="595"/>
                  </a:cxn>
                  <a:cxn ang="0">
                    <a:pos x="464" y="587"/>
                  </a:cxn>
                  <a:cxn ang="0">
                    <a:pos x="506" y="576"/>
                  </a:cxn>
                  <a:cxn ang="0">
                    <a:pos x="548" y="569"/>
                  </a:cxn>
                  <a:cxn ang="0">
                    <a:pos x="582" y="563"/>
                  </a:cxn>
                  <a:cxn ang="0">
                    <a:pos x="608" y="559"/>
                  </a:cxn>
                  <a:cxn ang="0">
                    <a:pos x="629" y="556"/>
                  </a:cxn>
                  <a:cxn ang="0">
                    <a:pos x="569" y="548"/>
                  </a:cxn>
                  <a:cxn ang="0">
                    <a:pos x="511" y="537"/>
                  </a:cxn>
                  <a:cxn ang="0">
                    <a:pos x="456" y="524"/>
                  </a:cxn>
                  <a:cxn ang="0">
                    <a:pos x="404" y="506"/>
                  </a:cxn>
                  <a:cxn ang="0">
                    <a:pos x="357" y="488"/>
                  </a:cxn>
                  <a:cxn ang="0">
                    <a:pos x="312" y="464"/>
                  </a:cxn>
                  <a:cxn ang="0">
                    <a:pos x="273" y="438"/>
                  </a:cxn>
                  <a:cxn ang="0">
                    <a:pos x="239" y="407"/>
                  </a:cxn>
                  <a:cxn ang="0">
                    <a:pos x="205" y="373"/>
                  </a:cxn>
                  <a:cxn ang="0">
                    <a:pos x="179" y="334"/>
                  </a:cxn>
                  <a:cxn ang="0">
                    <a:pos x="158" y="291"/>
                  </a:cxn>
                  <a:cxn ang="0">
                    <a:pos x="139" y="242"/>
                  </a:cxn>
                  <a:cxn ang="0">
                    <a:pos x="126" y="189"/>
                  </a:cxn>
                  <a:cxn ang="0">
                    <a:pos x="118" y="132"/>
                  </a:cxn>
                  <a:cxn ang="0">
                    <a:pos x="118" y="69"/>
                  </a:cxn>
                  <a:cxn ang="0">
                    <a:pos x="121" y="0"/>
                  </a:cxn>
                </a:cxnLst>
                <a:rect l="0" t="0" r="r" b="b"/>
                <a:pathLst>
                  <a:path w="629" h="611">
                    <a:moveTo>
                      <a:pt x="121" y="0"/>
                    </a:moveTo>
                    <a:lnTo>
                      <a:pt x="113" y="38"/>
                    </a:lnTo>
                    <a:lnTo>
                      <a:pt x="98" y="100"/>
                    </a:lnTo>
                    <a:lnTo>
                      <a:pt x="77" y="179"/>
                    </a:lnTo>
                    <a:lnTo>
                      <a:pt x="55" y="265"/>
                    </a:lnTo>
                    <a:lnTo>
                      <a:pt x="34" y="347"/>
                    </a:lnTo>
                    <a:lnTo>
                      <a:pt x="17" y="417"/>
                    </a:lnTo>
                    <a:lnTo>
                      <a:pt x="6" y="467"/>
                    </a:lnTo>
                    <a:lnTo>
                      <a:pt x="0" y="486"/>
                    </a:lnTo>
                    <a:lnTo>
                      <a:pt x="21" y="524"/>
                    </a:lnTo>
                    <a:lnTo>
                      <a:pt x="51" y="556"/>
                    </a:lnTo>
                    <a:lnTo>
                      <a:pt x="85" y="580"/>
                    </a:lnTo>
                    <a:lnTo>
                      <a:pt x="124" y="595"/>
                    </a:lnTo>
                    <a:lnTo>
                      <a:pt x="169" y="606"/>
                    </a:lnTo>
                    <a:lnTo>
                      <a:pt x="216" y="611"/>
                    </a:lnTo>
                    <a:lnTo>
                      <a:pt x="265" y="611"/>
                    </a:lnTo>
                    <a:lnTo>
                      <a:pt x="315" y="608"/>
                    </a:lnTo>
                    <a:lnTo>
                      <a:pt x="368" y="603"/>
                    </a:lnTo>
                    <a:lnTo>
                      <a:pt x="417" y="595"/>
                    </a:lnTo>
                    <a:lnTo>
                      <a:pt x="464" y="587"/>
                    </a:lnTo>
                    <a:lnTo>
                      <a:pt x="506" y="576"/>
                    </a:lnTo>
                    <a:lnTo>
                      <a:pt x="548" y="569"/>
                    </a:lnTo>
                    <a:lnTo>
                      <a:pt x="582" y="563"/>
                    </a:lnTo>
                    <a:lnTo>
                      <a:pt x="608" y="559"/>
                    </a:lnTo>
                    <a:lnTo>
                      <a:pt x="629" y="556"/>
                    </a:lnTo>
                    <a:lnTo>
                      <a:pt x="569" y="548"/>
                    </a:lnTo>
                    <a:lnTo>
                      <a:pt x="511" y="537"/>
                    </a:lnTo>
                    <a:lnTo>
                      <a:pt x="456" y="524"/>
                    </a:lnTo>
                    <a:lnTo>
                      <a:pt x="404" y="506"/>
                    </a:lnTo>
                    <a:lnTo>
                      <a:pt x="357" y="488"/>
                    </a:lnTo>
                    <a:lnTo>
                      <a:pt x="312" y="464"/>
                    </a:lnTo>
                    <a:lnTo>
                      <a:pt x="273" y="438"/>
                    </a:lnTo>
                    <a:lnTo>
                      <a:pt x="239" y="407"/>
                    </a:lnTo>
                    <a:lnTo>
                      <a:pt x="205" y="373"/>
                    </a:lnTo>
                    <a:lnTo>
                      <a:pt x="179" y="334"/>
                    </a:lnTo>
                    <a:lnTo>
                      <a:pt x="158" y="291"/>
                    </a:lnTo>
                    <a:lnTo>
                      <a:pt x="139" y="242"/>
                    </a:lnTo>
                    <a:lnTo>
                      <a:pt x="126" y="189"/>
                    </a:lnTo>
                    <a:lnTo>
                      <a:pt x="118" y="132"/>
                    </a:lnTo>
                    <a:lnTo>
                      <a:pt x="118" y="69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72803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04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71500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05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40688" y="0"/>
            <a:ext cx="1103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06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40688" y="2362200"/>
            <a:ext cx="1103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07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0" y="365760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08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0" y="365760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09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74320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10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33800" y="381000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11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40688" y="2438400"/>
            <a:ext cx="1103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812" name="Picture 5" descr="1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743200"/>
            <a:ext cx="1103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457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.VnTime" pitchFamily="34" charset="0"/>
              </a:rPr>
              <a:t>Bµi tËp 1: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895350" y="22733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7 000……6 999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838200" y="14478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2 543……2 549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914400" y="31369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4 271……4 271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086350" y="2273300"/>
            <a:ext cx="3067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100 000……99 999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086350" y="14097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26 513……26 517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5067300" y="31369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99 999……9 999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752600" y="1295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905000" y="21336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905000" y="30480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=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6096000" y="1295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6096000" y="21336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6172200" y="29718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3/ LuyÖn tËp:</a:t>
            </a:r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152400" y="1447800"/>
            <a:ext cx="609600" cy="1930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3333CC"/>
                </a:solidFill>
              </a:rPr>
              <a:t>&gt;</a:t>
            </a:r>
          </a:p>
          <a:p>
            <a:r>
              <a:rPr lang="en-US" sz="4000" b="1">
                <a:solidFill>
                  <a:srgbClr val="3333CC"/>
                </a:solidFill>
              </a:rPr>
              <a:t>&lt; </a:t>
            </a:r>
          </a:p>
          <a:p>
            <a:r>
              <a:rPr lang="en-US" sz="4000" b="1">
                <a:solidFill>
                  <a:srgbClr val="3333CC"/>
                </a:solidFill>
              </a:rPr>
              <a:t>=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838200" y="1676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/>
      <p:bldP spid="10267" grpId="0"/>
      <p:bldP spid="10268" grpId="0"/>
      <p:bldP spid="10272" grpId="0"/>
      <p:bldP spid="10273" grpId="0"/>
      <p:bldP spid="102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0" y="457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.VnTime" pitchFamily="34" charset="0"/>
              </a:rPr>
              <a:t>Bµi tËp 2: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895350" y="2273300"/>
            <a:ext cx="367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8 000……9 000 - 2 000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838200" y="14478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27 000……30 000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838200" y="31242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43 000…… 42 000 + 1 000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5086350" y="2273300"/>
            <a:ext cx="3067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72 100……72 099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5086350" y="14097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86 005……86 050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5067300" y="3136900"/>
            <a:ext cx="4076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23 400 ……23 000 + 400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1752600" y="1295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1905000" y="21336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1905000" y="30480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=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6096000" y="1295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6096000" y="21336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6172200" y="29718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.VnTime" pitchFamily="34" charset="0"/>
              </a:rPr>
              <a:t>=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3/ LuyÖn tËp: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152400" y="1447800"/>
            <a:ext cx="609600" cy="1930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3333CC"/>
                </a:solidFill>
              </a:rPr>
              <a:t>&gt;</a:t>
            </a:r>
          </a:p>
          <a:p>
            <a:r>
              <a:rPr lang="en-US" sz="4000" b="1">
                <a:solidFill>
                  <a:srgbClr val="3333CC"/>
                </a:solidFill>
              </a:rPr>
              <a:t>&lt; </a:t>
            </a:r>
          </a:p>
          <a:p>
            <a:r>
              <a:rPr lang="en-US" sz="4000" b="1">
                <a:solidFill>
                  <a:srgbClr val="3333CC"/>
                </a:solidFill>
              </a:rPr>
              <a:t>=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609600" y="19050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/>
      <p:bldP spid="56330" grpId="0"/>
      <p:bldP spid="56331" grpId="0"/>
      <p:bldP spid="56332" grpId="0"/>
      <p:bldP spid="56333" grpId="0"/>
      <p:bldP spid="563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7315200" y="3810000"/>
            <a:ext cx="1676400" cy="990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2667000" y="1371600"/>
            <a:ext cx="1676400" cy="990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4572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Bài 3. a) Khoanh vào số lớn nhất: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54 937     ;      73 945     ;      39 899    ;   73 945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0" y="26670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      b) Khoanh vào số bé nhất: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0" y="3962400"/>
            <a:ext cx="899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65 048     ;      80 045     ;      50 846    ;   48 650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 animBg="1"/>
      <p:bldP spid="573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Bài tập 4. a) Các số  </a:t>
            </a:r>
            <a:r>
              <a:rPr lang="en-US" sz="2800" b="1"/>
              <a:t>20 630  ;  60 302  ;  30 026  ;  36 200</a:t>
            </a:r>
            <a:r>
              <a:rPr lang="en-US" sz="2800"/>
              <a:t> viết theo thứ tự từ bé đến lớn là: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0" y="2286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…………………………………………………………………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28600" y="19812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20 630 ;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2057400" y="19812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30 026 ;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3886200" y="19812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36 200 ;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562600" y="19812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60 302</a:t>
            </a:r>
          </a:p>
        </p:txBody>
      </p:sp>
      <p:sp>
        <p:nvSpPr>
          <p:cNvPr id="58382" name="Rectangle 14"/>
          <p:cNvSpPr>
            <a:spLocks noGrp="1" noChangeArrowheads="1"/>
          </p:cNvSpPr>
          <p:nvPr>
            <p:ph/>
          </p:nvPr>
        </p:nvSpPr>
        <p:spPr>
          <a:xfrm>
            <a:off x="10972800" y="274638"/>
            <a:ext cx="1981200" cy="58515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6" grpId="0"/>
      <p:bldP spid="58377" grpId="0"/>
      <p:bldP spid="583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WordArt 4"/>
          <p:cNvSpPr>
            <a:spLocks noChangeArrowheads="1" noChangeShapeType="1" noTextEdit="1"/>
          </p:cNvSpPr>
          <p:nvPr/>
        </p:nvSpPr>
        <p:spPr bwMode="auto">
          <a:xfrm>
            <a:off x="1447800" y="685800"/>
            <a:ext cx="6248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Củng cố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609600" y="3200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Nêu lại cách so sánh hai số tự nhiên có các chữ số khác nhau.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609600" y="32766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Nêu lại cách so sánh hai số tự nhiên có các chữ số bằng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  <p:bldP spid="59397" grpId="0"/>
      <p:bldP spid="59397" grpId="1"/>
      <p:bldP spid="5939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914400" y="3962400"/>
            <a:ext cx="1039813" cy="9874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2133600" y="3962400"/>
            <a:ext cx="995363" cy="99536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304800" y="2895600"/>
            <a:ext cx="995363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5">
            <a:lum bright="42000"/>
          </a:blip>
          <a:srcRect/>
          <a:stretch>
            <a:fillRect/>
          </a:stretch>
        </p:blipFill>
        <p:spPr bwMode="auto">
          <a:xfrm>
            <a:off x="1371600" y="2362200"/>
            <a:ext cx="109855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pic>
        <p:nvPicPr>
          <p:cNvPr id="12300" name="Picture 12"/>
          <p:cNvPicPr>
            <a:picLocks noChangeAspect="1" noChangeArrowheads="1"/>
          </p:cNvPicPr>
          <p:nvPr/>
        </p:nvPicPr>
        <p:blipFill>
          <a:blip r:embed="rId6">
            <a:lum bright="18000"/>
          </a:blip>
          <a:srcRect/>
          <a:stretch>
            <a:fillRect/>
          </a:stretch>
        </p:blipFill>
        <p:spPr bwMode="auto">
          <a:xfrm>
            <a:off x="2514600" y="2667000"/>
            <a:ext cx="104140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0" y="-76200"/>
            <a:ext cx="76962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latin typeface=".VnMonotype corsiva" pitchFamily="34" charset="0"/>
              </a:rPr>
              <a:t>Trß ch¬i: Chän nhanh, xÕp ®óng!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048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4419600" y="1981200"/>
            <a:ext cx="0" cy="487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2317" name="Picture 29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6045200" y="2441575"/>
            <a:ext cx="1039813" cy="9874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pic>
        <p:nvPicPr>
          <p:cNvPr id="12318" name="Picture 30"/>
          <p:cNvPicPr>
            <a:picLocks noChangeAspect="1" noChangeArrowheads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6853238" y="3962400"/>
            <a:ext cx="995362" cy="99536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pic>
        <p:nvPicPr>
          <p:cNvPr id="12319" name="Picture 31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4978400" y="3043238"/>
            <a:ext cx="995363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20" name="Picture 32"/>
          <p:cNvPicPr>
            <a:picLocks noChangeAspect="1" noChangeArrowheads="1"/>
          </p:cNvPicPr>
          <p:nvPr/>
        </p:nvPicPr>
        <p:blipFill>
          <a:blip r:embed="rId5">
            <a:lum bright="42000"/>
          </a:blip>
          <a:srcRect/>
          <a:stretch>
            <a:fillRect/>
          </a:stretch>
        </p:blipFill>
        <p:spPr bwMode="auto">
          <a:xfrm>
            <a:off x="5664200" y="4033838"/>
            <a:ext cx="109855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pic>
        <p:nvPicPr>
          <p:cNvPr id="12321" name="Picture 33"/>
          <p:cNvPicPr>
            <a:picLocks noChangeAspect="1" noChangeArrowheads="1"/>
          </p:cNvPicPr>
          <p:nvPr/>
        </p:nvPicPr>
        <p:blipFill>
          <a:blip r:embed="rId6">
            <a:lum bright="18000"/>
          </a:blip>
          <a:srcRect/>
          <a:stretch>
            <a:fillRect/>
          </a:stretch>
        </p:blipFill>
        <p:spPr bwMode="auto">
          <a:xfrm>
            <a:off x="7188200" y="2814638"/>
            <a:ext cx="1041400" cy="10414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</p:pic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10668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18288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8" name="Rectangle 40"/>
          <p:cNvSpPr>
            <a:spLocks noChangeArrowheads="1"/>
          </p:cNvSpPr>
          <p:nvPr/>
        </p:nvSpPr>
        <p:spPr bwMode="auto">
          <a:xfrm>
            <a:off x="25908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9" name="Rectangle 41"/>
          <p:cNvSpPr>
            <a:spLocks noChangeArrowheads="1"/>
          </p:cNvSpPr>
          <p:nvPr/>
        </p:nvSpPr>
        <p:spPr bwMode="auto">
          <a:xfrm>
            <a:off x="33528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48006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1" name="Rectangle 43"/>
          <p:cNvSpPr>
            <a:spLocks noChangeArrowheads="1"/>
          </p:cNvSpPr>
          <p:nvPr/>
        </p:nvSpPr>
        <p:spPr bwMode="auto">
          <a:xfrm>
            <a:off x="55626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Rectangle 44"/>
          <p:cNvSpPr>
            <a:spLocks noChangeArrowheads="1"/>
          </p:cNvSpPr>
          <p:nvPr/>
        </p:nvSpPr>
        <p:spPr bwMode="auto">
          <a:xfrm>
            <a:off x="63246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3" name="Rectangle 45"/>
          <p:cNvSpPr>
            <a:spLocks noChangeArrowheads="1"/>
          </p:cNvSpPr>
          <p:nvPr/>
        </p:nvSpPr>
        <p:spPr bwMode="auto">
          <a:xfrm>
            <a:off x="70866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Rectangle 46"/>
          <p:cNvSpPr>
            <a:spLocks noChangeArrowheads="1"/>
          </p:cNvSpPr>
          <p:nvPr/>
        </p:nvSpPr>
        <p:spPr bwMode="auto">
          <a:xfrm>
            <a:off x="7848600" y="5562600"/>
            <a:ext cx="762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>
            <a:off x="0" y="1981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990600" y="1524000"/>
            <a:ext cx="1295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CC"/>
                </a:solidFill>
              </a:rPr>
              <a:t>ĐỘI A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152400" y="1905000"/>
            <a:ext cx="4114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.VnMonotype corsiva" pitchFamily="34" charset="0"/>
              </a:rPr>
              <a:t>XÕp theo thø tù tõ bÐ ®Õn lín.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4648200" y="1909763"/>
            <a:ext cx="4114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.VnMonotype corsiva" pitchFamily="34" charset="0"/>
              </a:rPr>
              <a:t>XÕp theo thø tù tõ lín ®Õn bÐ.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0" y="4572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  <a:latin typeface=".VnTime" pitchFamily="34" charset="0"/>
              </a:rPr>
              <a:t>LuËt ch¬i: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1524000" y="533400"/>
            <a:ext cx="7162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.VnTime" pitchFamily="34" charset="0"/>
              </a:rPr>
              <a:t>Chän nhanh c¸c b«ng hoa mang sè t­¬ng øng xÕp vµo c¸c « trèng t­¬ng øng , theo thø tù tõ bÐ ®Õn lín(Tõ lín ®Õn bÐ) .</a:t>
            </a:r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1524000" y="2667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4375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057400" y="4191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4537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2438400" y="2971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4753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304800" y="3124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4735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914400" y="4267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4800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4953000" y="3276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4800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6019800" y="2590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4753</a:t>
            </a:r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71628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4735</a:t>
            </a: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5638800" y="4267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4537</a:t>
            </a:r>
          </a:p>
        </p:txBody>
      </p:sp>
      <p:sp>
        <p:nvSpPr>
          <p:cNvPr id="12352" name="Text Box 64"/>
          <p:cNvSpPr txBox="1">
            <a:spLocks noChangeArrowheads="1"/>
          </p:cNvSpPr>
          <p:nvPr/>
        </p:nvSpPr>
        <p:spPr bwMode="auto">
          <a:xfrm>
            <a:off x="6858000" y="4191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Time" pitchFamily="34" charset="0"/>
              </a:rPr>
              <a:t>4375</a:t>
            </a:r>
          </a:p>
        </p:txBody>
      </p:sp>
      <p:sp>
        <p:nvSpPr>
          <p:cNvPr id="12357" name="Text Box 69"/>
          <p:cNvSpPr txBox="1">
            <a:spLocks noChangeArrowheads="1"/>
          </p:cNvSpPr>
          <p:nvPr/>
        </p:nvSpPr>
        <p:spPr bwMode="auto">
          <a:xfrm>
            <a:off x="5791200" y="1524000"/>
            <a:ext cx="1295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CC"/>
                </a:solidFill>
              </a:rPr>
              <a:t>ĐỘI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13873E-6 L -0.14166 0.43284 " pathEditMode="relative" ptsTypes="AA">
                                      <p:cBhvr>
                                        <p:cTn id="32" dur="20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87283E-6 L -0.13334 0.21087 " pathEditMode="relative" ptsTypes="AA">
                                      <p:cBhvr>
                                        <p:cTn id="35" dur="20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832 L 0.15834 0.3602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4624E-7 L 3.33333E-6 0.38843 " pathEditMode="relative" ptsTypes="AA">
                                      <p:cBhvr>
                                        <p:cTn id="41" dur="20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13873E-6 L 0.25 0.19977 " pathEditMode="relative" ptsTypes="AA">
                                      <p:cBhvr>
                                        <p:cTn id="44" dur="20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64162E-6 L -0.03333 0.3352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96532E-6 L -0.06667 0.4351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13873E-6 L -0.10834 0.3768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3334 0.1909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5087E-6 L 0.09167 0.2020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7" grpId="0"/>
      <p:bldP spid="12339" grpId="0"/>
      <p:bldP spid="12340" grpId="0"/>
      <p:bldP spid="12341" grpId="0"/>
      <p:bldP spid="12342" grpId="0"/>
      <p:bldP spid="12343" grpId="0"/>
      <p:bldP spid="12344" grpId="0"/>
      <p:bldP spid="12345" grpId="0"/>
      <p:bldP spid="12346" grpId="0"/>
      <p:bldP spid="12347" grpId="0"/>
      <p:bldP spid="12348" grpId="0"/>
      <p:bldP spid="12349" grpId="0"/>
      <p:bldP spid="12350" grpId="0"/>
      <p:bldP spid="12351" grpId="0"/>
      <p:bldP spid="12352" grpId="0"/>
      <p:bldP spid="123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WordArt 4"/>
          <p:cNvSpPr>
            <a:spLocks noChangeArrowheads="1" noChangeShapeType="1" noTextEdit="1"/>
          </p:cNvSpPr>
          <p:nvPr/>
        </p:nvSpPr>
        <p:spPr bwMode="auto">
          <a:xfrm>
            <a:off x="1447800" y="685800"/>
            <a:ext cx="6248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Dặn dò: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609600" y="32766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- Xem bài Luyện tập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9600" y="27432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- Vận dụng so sánh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  <p:bldP spid="60421" grpId="0"/>
      <p:bldP spid="604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XMA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838200" y="0"/>
            <a:ext cx="9144000" cy="6858000"/>
          </a:xfrm>
          <a:prstGeom prst="rect">
            <a:avLst/>
          </a:prstGeom>
          <a:noFill/>
        </p:spPr>
      </p:pic>
      <p:sp>
        <p:nvSpPr>
          <p:cNvPr id="64515" name="WordArt 3"/>
          <p:cNvSpPr>
            <a:spLocks noChangeArrowheads="1" noChangeShapeType="1" noTextEdit="1"/>
          </p:cNvSpPr>
          <p:nvPr/>
        </p:nvSpPr>
        <p:spPr bwMode="auto">
          <a:xfrm>
            <a:off x="2362200" y="3048000"/>
            <a:ext cx="4541838" cy="10318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5931"/>
              </a:avLst>
            </a:prstTxWarp>
            <a:scene3d>
              <a:camera prst="legacyPerspectiveTop"/>
              <a:lightRig rig="legacyFlat3" dir="t"/>
            </a:scene3d>
            <a:sp3d extrusionH="36306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400" kern="10">
                <a:ln w="12700">
                  <a:round/>
                  <a:headEnd/>
                  <a:tailEnd/>
                </a:ln>
                <a:solidFill>
                  <a:srgbClr val="0000FF">
                    <a:alpha val="98000"/>
                  </a:srgbClr>
                </a:solidFill>
                <a:latin typeface="Times New Roman"/>
                <a:cs typeface="Times New Roman"/>
              </a:rPr>
              <a:t>CHÀO TẠM BIỆT !</a:t>
            </a:r>
          </a:p>
        </p:txBody>
      </p:sp>
      <p:pic>
        <p:nvPicPr>
          <p:cNvPr id="64516" name="Picture 4" descr="book0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4003675"/>
            <a:ext cx="4232275" cy="17621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</p:spPr>
      </p:pic>
      <p:sp>
        <p:nvSpPr>
          <p:cNvPr id="64518" name="WordArt 6"/>
          <p:cNvSpPr>
            <a:spLocks noChangeArrowheads="1" noChangeShapeType="1" noTextEdit="1"/>
          </p:cNvSpPr>
          <p:nvPr/>
        </p:nvSpPr>
        <p:spPr bwMode="auto">
          <a:xfrm>
            <a:off x="-8591550" y="838200"/>
            <a:ext cx="8763000" cy="1743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07763" dir="189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Chúc quý thầy cô giáo cùng các em học sinh sức khỏe</a:t>
            </a:r>
          </a:p>
        </p:txBody>
      </p:sp>
      <p:pic>
        <p:nvPicPr>
          <p:cNvPr id="64519" name="Picture 7" descr="Bellco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228600"/>
            <a:ext cx="962025" cy="952500"/>
          </a:xfrm>
          <a:prstGeom prst="rect">
            <a:avLst/>
          </a:prstGeom>
          <a:noFill/>
        </p:spPr>
      </p:pic>
      <p:pic>
        <p:nvPicPr>
          <p:cNvPr id="64520" name="Picture 8" descr="Bellco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00" y="284163"/>
            <a:ext cx="962025" cy="952500"/>
          </a:xfrm>
          <a:prstGeom prst="rect">
            <a:avLst/>
          </a:prstGeom>
          <a:noFill/>
        </p:spPr>
      </p:pic>
      <p:pic>
        <p:nvPicPr>
          <p:cNvPr id="64521" name="Picture 9" descr="gachduoi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318250"/>
            <a:ext cx="9236075" cy="457200"/>
          </a:xfrm>
          <a:prstGeom prst="rect">
            <a:avLst/>
          </a:prstGeom>
          <a:noFill/>
        </p:spPr>
      </p:pic>
      <p:pic>
        <p:nvPicPr>
          <p:cNvPr id="64522" name="Picture 10" descr="blumenpflanzen08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188913" y="5076825"/>
            <a:ext cx="2001837" cy="1438275"/>
          </a:xfrm>
          <a:prstGeom prst="rect">
            <a:avLst/>
          </a:prstGeom>
          <a:noFill/>
        </p:spPr>
      </p:pic>
      <p:pic>
        <p:nvPicPr>
          <p:cNvPr id="64523" name="Picture 11" descr="blumenpflanzen08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07263" y="5334000"/>
            <a:ext cx="1836737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animBg="1"/>
      <p:bldP spid="645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895600" y="2133600"/>
            <a:ext cx="28956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tx2"/>
                </a:solidFill>
              </a:rPr>
              <a:t>GIÁO ÁN : LỚP 3 </a:t>
            </a:r>
            <a:r>
              <a:rPr lang="en-US" sz="3200" b="1" dirty="0" smtClean="0">
                <a:solidFill>
                  <a:schemeClr val="tx2"/>
                </a:solidFill>
              </a:rPr>
              <a:t>A</a:t>
            </a:r>
            <a:endParaRPr lang="en-US" sz="3200" b="1" dirty="0">
              <a:solidFill>
                <a:schemeClr val="tx2"/>
              </a:solidFill>
            </a:endParaRPr>
          </a:p>
          <a:p>
            <a:pPr algn="ctr" eaLnBrk="0" hangingPunct="0"/>
            <a:endParaRPr lang="en-US" sz="3200" dirty="0">
              <a:solidFill>
                <a:srgbClr val="00FF00"/>
              </a:solidFill>
              <a:latin typeface=".VnArabiaH" pitchFamily="34" charset="0"/>
            </a:endParaRPr>
          </a:p>
          <a:p>
            <a:pPr algn="ctr" eaLnBrk="0" hangingPunct="0"/>
            <a:endParaRPr lang="en-US" sz="2400" dirty="0">
              <a:latin typeface=".VnArabiaH" pitchFamily="34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600200" y="1905000"/>
            <a:ext cx="5715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H" pitchFamily="34" charset="0"/>
              </a:rPr>
              <a:t>M«n : To¸n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09600" y="25908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3600" b="1" i="1">
              <a:solidFill>
                <a:srgbClr val="0000CC"/>
              </a:solidFill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2438400" y="3581400"/>
            <a:ext cx="4800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3352800" y="3124200"/>
          <a:ext cx="2514600" cy="2430463"/>
        </p:xfrm>
        <a:graphic>
          <a:graphicData uri="http://schemas.openxmlformats.org/presentationml/2006/ole">
            <p:oleObj spid="_x0000_s38920" name="Clip" r:id="rId3" imgW="3153960" imgH="4708080" progId="">
              <p:embed/>
            </p:oleObj>
          </a:graphicData>
        </a:graphic>
      </p:graphicFrame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 autoUpdateAnimBg="0"/>
      <p:bldP spid="38916" grpId="0" autoUpdateAnimBg="0"/>
      <p:bldP spid="3891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6172200" y="4114800"/>
            <a:ext cx="1676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….</a:t>
            </a:r>
          </a:p>
        </p:txBody>
      </p:sp>
      <p:sp>
        <p:nvSpPr>
          <p:cNvPr id="2111" name="Text Box 63"/>
          <p:cNvSpPr txBox="1">
            <a:spLocks noChangeArrowheads="1"/>
          </p:cNvSpPr>
          <p:nvPr/>
        </p:nvSpPr>
        <p:spPr bwMode="auto">
          <a:xfrm>
            <a:off x="2286000" y="4114800"/>
            <a:ext cx="1600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….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0" y="40386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40 000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7800975" y="4114800"/>
            <a:ext cx="13430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100 000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1295400" y="4114800"/>
            <a:ext cx="1143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….</a:t>
            </a: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	    KiÓm tra bµi cò:</a:t>
            </a: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0" y="29718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latin typeface=".VnMonotype corsiva" pitchFamily="34" charset="0"/>
              </a:rPr>
              <a:t>2.ViÕt tiÕp sè thÝch hîp vµo d­íi mçi v¹ch cña tia sè:</a:t>
            </a:r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095" name="Picture 47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-180975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Line 51"/>
          <p:cNvSpPr>
            <a:spLocks noChangeShapeType="1"/>
          </p:cNvSpPr>
          <p:nvPr/>
        </p:nvSpPr>
        <p:spPr bwMode="auto">
          <a:xfrm>
            <a:off x="228600" y="3810000"/>
            <a:ext cx="845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3" name="Line 55"/>
          <p:cNvSpPr>
            <a:spLocks noChangeShapeType="1"/>
          </p:cNvSpPr>
          <p:nvPr/>
        </p:nvSpPr>
        <p:spPr bwMode="auto">
          <a:xfrm>
            <a:off x="32004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4953000" y="4114800"/>
            <a:ext cx="1600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….</a:t>
            </a:r>
          </a:p>
        </p:txBody>
      </p:sp>
      <p:graphicFrame>
        <p:nvGraphicFramePr>
          <p:cNvPr id="2155" name="Group 107"/>
          <p:cNvGraphicFramePr>
            <a:graphicFrameLocks noGrp="1"/>
          </p:cNvGraphicFramePr>
          <p:nvPr/>
        </p:nvGraphicFramePr>
        <p:xfrm>
          <a:off x="838200" y="4876800"/>
          <a:ext cx="7467600" cy="1981200"/>
        </p:xfrm>
        <a:graphic>
          <a:graphicData uri="http://schemas.openxmlformats.org/drawingml/2006/table">
            <a:tbl>
              <a:tblPr/>
              <a:tblGrid>
                <a:gridCol w="2651125"/>
                <a:gridCol w="2884488"/>
                <a:gridCol w="1931987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Số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liền trước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ố đã cho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liền sau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1" name="Text Box 103"/>
          <p:cNvSpPr txBox="1">
            <a:spLocks noChangeArrowheads="1"/>
          </p:cNvSpPr>
          <p:nvPr/>
        </p:nvSpPr>
        <p:spPr bwMode="auto">
          <a:xfrm>
            <a:off x="3733800" y="5791200"/>
            <a:ext cx="1600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12 534</a:t>
            </a:r>
            <a:endParaRPr lang="en-US" sz="2000" b="1">
              <a:solidFill>
                <a:srgbClr val="6600FF"/>
              </a:solidFill>
              <a:latin typeface=".VnArial" pitchFamily="34" charset="0"/>
            </a:endParaRPr>
          </a:p>
        </p:txBody>
      </p:sp>
      <p:sp>
        <p:nvSpPr>
          <p:cNvPr id="2153" name="Text Box 105"/>
          <p:cNvSpPr txBox="1">
            <a:spLocks noChangeArrowheads="1"/>
          </p:cNvSpPr>
          <p:nvPr/>
        </p:nvSpPr>
        <p:spPr bwMode="auto">
          <a:xfrm>
            <a:off x="3810000" y="6248400"/>
            <a:ext cx="1600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43 905</a:t>
            </a:r>
          </a:p>
        </p:txBody>
      </p:sp>
      <p:sp>
        <p:nvSpPr>
          <p:cNvPr id="2156" name="Text Box 108"/>
          <p:cNvSpPr txBox="1">
            <a:spLocks noChangeArrowheads="1"/>
          </p:cNvSpPr>
          <p:nvPr/>
        </p:nvSpPr>
        <p:spPr bwMode="auto">
          <a:xfrm>
            <a:off x="228600" y="762000"/>
            <a:ext cx="7696200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</a:rPr>
              <a:t>1.Tóm tắt :</a:t>
            </a:r>
            <a:r>
              <a:rPr lang="en-US" sz="2800" b="1">
                <a:solidFill>
                  <a:srgbClr val="003300"/>
                </a:solidFill>
              </a:rPr>
              <a:t>Có               : 9 000 chỗ</a:t>
            </a:r>
            <a:r>
              <a:rPr lang="en-US" sz="3600" b="1">
                <a:solidFill>
                  <a:srgbClr val="003300"/>
                </a:solidFill>
                <a:latin typeface=".VnTime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3300"/>
                </a:solidFill>
                <a:latin typeface=".VnTime" pitchFamily="34" charset="0"/>
              </a:rPr>
              <a:t>                 </a:t>
            </a:r>
            <a:r>
              <a:rPr lang="en-US" sz="2800" b="1">
                <a:solidFill>
                  <a:srgbClr val="003300"/>
                </a:solidFill>
              </a:rPr>
              <a:t>Đã ngồi       : 3 000 chỗ.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                      Chưa ngồi  :……..chỗ 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                      </a:t>
            </a:r>
            <a:endParaRPr lang="en-US" sz="2800" b="1">
              <a:solidFill>
                <a:srgbClr val="003300"/>
              </a:solidFill>
              <a:latin typeface=".VnTime" pitchFamily="34" charset="0"/>
            </a:endParaRPr>
          </a:p>
        </p:txBody>
      </p:sp>
      <p:sp>
        <p:nvSpPr>
          <p:cNvPr id="2157" name="Text Box 109"/>
          <p:cNvSpPr txBox="1">
            <a:spLocks noChangeArrowheads="1"/>
          </p:cNvSpPr>
          <p:nvPr/>
        </p:nvSpPr>
        <p:spPr bwMode="auto">
          <a:xfrm>
            <a:off x="228600" y="4495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3.</a:t>
            </a:r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>
            <a:off x="19050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>
            <a:off x="6858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8" name="Line 60"/>
          <p:cNvSpPr>
            <a:spLocks noChangeShapeType="1"/>
          </p:cNvSpPr>
          <p:nvPr/>
        </p:nvSpPr>
        <p:spPr bwMode="auto">
          <a:xfrm>
            <a:off x="44958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>
            <a:off x="57150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>
            <a:off x="70104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>
            <a:off x="83058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1" name="Text Box 113"/>
          <p:cNvSpPr txBox="1">
            <a:spLocks noChangeArrowheads="1"/>
          </p:cNvSpPr>
          <p:nvPr/>
        </p:nvSpPr>
        <p:spPr bwMode="auto">
          <a:xfrm>
            <a:off x="3657600" y="4114800"/>
            <a:ext cx="1676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70 000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2000"/>
                                        <p:tgtEl>
                                          <p:spTgt spid="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4" grpId="0"/>
      <p:bldP spid="2111" grpId="0"/>
      <p:bldP spid="2072" grpId="0"/>
      <p:bldP spid="2076" grpId="0"/>
      <p:bldP spid="2077" grpId="0"/>
      <p:bldP spid="2090" grpId="0"/>
      <p:bldP spid="2099" grpId="0" animBg="1"/>
      <p:bldP spid="2103" grpId="0" animBg="1"/>
      <p:bldP spid="2113" grpId="0"/>
      <p:bldP spid="2151" grpId="0"/>
      <p:bldP spid="2153" grpId="0"/>
      <p:bldP spid="2156" grpId="0"/>
      <p:bldP spid="2157" grpId="0"/>
      <p:bldP spid="2100" grpId="0" animBg="1"/>
      <p:bldP spid="2101" grpId="0" animBg="1"/>
      <p:bldP spid="2108" grpId="0" animBg="1"/>
      <p:bldP spid="2107" grpId="0" animBg="1"/>
      <p:bldP spid="2109" grpId="0" animBg="1"/>
      <p:bldP spid="2106" grpId="0" animBg="1"/>
      <p:bldP spid="21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6248400" y="3505200"/>
            <a:ext cx="1600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286000" y="3505200"/>
            <a:ext cx="1676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0" y="35052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40 000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7800975" y="3505200"/>
            <a:ext cx="13430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100 000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219200" y="3505200"/>
            <a:ext cx="1143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219200" y="3505200"/>
            <a:ext cx="10668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50 000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438400" y="3505200"/>
            <a:ext cx="13716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60 000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3810000" y="4191000"/>
            <a:ext cx="12192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solidFill>
                <a:srgbClr val="CC00CC"/>
              </a:solidFill>
              <a:latin typeface=".VnArial" pitchFamily="34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6400800" y="3505200"/>
            <a:ext cx="11430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90 000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	    KiÓm tra bµi cò: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0" y="2057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latin typeface=".VnMonotype corsiva" pitchFamily="34" charset="0"/>
              </a:rPr>
              <a:t>2.ViÕt tiÕp sè thÝch hîp vµo d­íi mçi v¹ch cña tia sè:</a:t>
            </a: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49167" name="Picture 15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-180975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228600" y="3124200"/>
            <a:ext cx="845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83058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5029200" y="3505200"/>
            <a:ext cx="1600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FF"/>
                </a:solidFill>
                <a:latin typeface=".VnArial" pitchFamily="34" charset="0"/>
              </a:rPr>
              <a:t>…</a:t>
            </a:r>
          </a:p>
        </p:txBody>
      </p:sp>
      <p:sp>
        <p:nvSpPr>
          <p:cNvPr id="49199" name="Text Box 47"/>
          <p:cNvSpPr txBox="1">
            <a:spLocks noChangeArrowheads="1"/>
          </p:cNvSpPr>
          <p:nvPr/>
        </p:nvSpPr>
        <p:spPr bwMode="auto">
          <a:xfrm>
            <a:off x="5181600" y="3505200"/>
            <a:ext cx="11430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80 000</a:t>
            </a:r>
          </a:p>
        </p:txBody>
      </p:sp>
      <p:sp>
        <p:nvSpPr>
          <p:cNvPr id="49215" name="Line 63"/>
          <p:cNvSpPr>
            <a:spLocks noChangeShapeType="1"/>
          </p:cNvSpPr>
          <p:nvPr/>
        </p:nvSpPr>
        <p:spPr bwMode="auto">
          <a:xfrm>
            <a:off x="70104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16" name="Line 64"/>
          <p:cNvSpPr>
            <a:spLocks noChangeShapeType="1"/>
          </p:cNvSpPr>
          <p:nvPr/>
        </p:nvSpPr>
        <p:spPr bwMode="auto">
          <a:xfrm>
            <a:off x="57150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17" name="Line 65"/>
          <p:cNvSpPr>
            <a:spLocks noChangeShapeType="1"/>
          </p:cNvSpPr>
          <p:nvPr/>
        </p:nvSpPr>
        <p:spPr bwMode="auto">
          <a:xfrm>
            <a:off x="44958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18" name="Line 66"/>
          <p:cNvSpPr>
            <a:spLocks noChangeShapeType="1"/>
          </p:cNvSpPr>
          <p:nvPr/>
        </p:nvSpPr>
        <p:spPr bwMode="auto">
          <a:xfrm>
            <a:off x="32004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19" name="Line 67"/>
          <p:cNvSpPr>
            <a:spLocks noChangeShapeType="1"/>
          </p:cNvSpPr>
          <p:nvPr/>
        </p:nvSpPr>
        <p:spPr bwMode="auto">
          <a:xfrm>
            <a:off x="19050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20" name="Line 68"/>
          <p:cNvSpPr>
            <a:spLocks noChangeShapeType="1"/>
          </p:cNvSpPr>
          <p:nvPr/>
        </p:nvSpPr>
        <p:spPr bwMode="auto">
          <a:xfrm>
            <a:off x="6858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228" name="Text Box 76"/>
          <p:cNvSpPr txBox="1">
            <a:spLocks noChangeArrowheads="1"/>
          </p:cNvSpPr>
          <p:nvPr/>
        </p:nvSpPr>
        <p:spPr bwMode="auto">
          <a:xfrm>
            <a:off x="3962400" y="35052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70 000</a:t>
            </a:r>
          </a:p>
        </p:txBody>
      </p:sp>
      <p:sp>
        <p:nvSpPr>
          <p:cNvPr id="49229" name="Rectangle 77"/>
          <p:cNvSpPr>
            <a:spLocks noChangeArrowheads="1"/>
          </p:cNvSpPr>
          <p:nvPr/>
        </p:nvSpPr>
        <p:spPr bwMode="auto">
          <a:xfrm>
            <a:off x="152400" y="1066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/>
              <a:t>Bài: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/>
      <p:bldP spid="49156" grpId="0"/>
      <p:bldP spid="49157" grpId="0"/>
      <p:bldP spid="49158" grpId="0"/>
      <p:bldP spid="49159" grpId="0"/>
      <p:bldP spid="49160" grpId="0" animBg="1"/>
      <p:bldP spid="49161" grpId="0" animBg="1"/>
      <p:bldP spid="49163" grpId="0" animBg="1"/>
      <p:bldP spid="49165" grpId="0"/>
      <p:bldP spid="49168" grpId="0" animBg="1"/>
      <p:bldP spid="49172" grpId="0" animBg="1"/>
      <p:bldP spid="49176" grpId="0"/>
      <p:bldP spid="49199" grpId="0" animBg="1"/>
      <p:bldP spid="49215" grpId="0" animBg="1"/>
      <p:bldP spid="49216" grpId="0" animBg="1"/>
      <p:bldP spid="49217" grpId="0" animBg="1"/>
      <p:bldP spid="49218" grpId="0" animBg="1"/>
      <p:bldP spid="49219" grpId="0" animBg="1"/>
      <p:bldP spid="49220" grpId="0" animBg="1"/>
      <p:bldP spid="492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2" name="Group 4"/>
          <p:cNvGraphicFramePr>
            <a:graphicFrameLocks noGrp="1"/>
          </p:cNvGraphicFramePr>
          <p:nvPr/>
        </p:nvGraphicFramePr>
        <p:xfrm>
          <a:off x="838200" y="2209800"/>
          <a:ext cx="7467600" cy="1981200"/>
        </p:xfrm>
        <a:graphic>
          <a:graphicData uri="http://schemas.openxmlformats.org/drawingml/2006/table">
            <a:tbl>
              <a:tblPr/>
              <a:tblGrid>
                <a:gridCol w="2651125"/>
                <a:gridCol w="2884488"/>
                <a:gridCol w="1931987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Số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liền trước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ố đã cho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liền sau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1447800" y="3048000"/>
            <a:ext cx="10668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12 533</a:t>
            </a: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6781800" y="3048000"/>
            <a:ext cx="11430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12 535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3962400" y="3124200"/>
            <a:ext cx="1600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12 534</a:t>
            </a:r>
            <a:endParaRPr lang="en-US" sz="2000" b="1">
              <a:solidFill>
                <a:srgbClr val="6600FF"/>
              </a:solidFill>
              <a:latin typeface=".VnArial" pitchFamily="34" charset="0"/>
            </a:endParaRP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1447800" y="3657600"/>
            <a:ext cx="10668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99 998</a:t>
            </a:r>
          </a:p>
        </p:txBody>
      </p:sp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4038600" y="3657600"/>
            <a:ext cx="16002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  <a:latin typeface=".VnArial" pitchFamily="34" charset="0"/>
              </a:rPr>
              <a:t>99 999</a:t>
            </a:r>
          </a:p>
        </p:txBody>
      </p:sp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6858000" y="3581400"/>
            <a:ext cx="1143000" cy="384175"/>
          </a:xfrm>
          <a:prstGeom prst="rect">
            <a:avLst/>
          </a:prstGeom>
          <a:solidFill>
            <a:srgbClr val="DDEEFF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CC"/>
                </a:solidFill>
                <a:latin typeface=".VnArial" pitchFamily="34" charset="0"/>
              </a:rPr>
              <a:t>100 000</a:t>
            </a:r>
          </a:p>
        </p:txBody>
      </p: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381000" y="10668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Bài: 3.</a:t>
            </a:r>
          </a:p>
        </p:txBody>
      </p:sp>
      <p:sp>
        <p:nvSpPr>
          <p:cNvPr id="78873" name="Line 25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4" name="Text Box 26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	    KiÓm tra bµi cò: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6" grpId="0" animBg="1"/>
      <p:bldP spid="78867" grpId="0" animBg="1"/>
      <p:bldP spid="78868" grpId="0"/>
      <p:bldP spid="78869" grpId="0" animBg="1"/>
      <p:bldP spid="78870" grpId="0"/>
      <p:bldP spid="78871" grpId="0" animBg="1"/>
      <p:bldP spid="788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990600" y="3048000"/>
            <a:ext cx="6400800" cy="3416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3300"/>
                </a:solidFill>
              </a:rPr>
              <a:t>Bài giải</a:t>
            </a:r>
            <a:r>
              <a:rPr lang="en-US" sz="3200" b="1">
                <a:solidFill>
                  <a:srgbClr val="003300"/>
                </a:solidFill>
              </a:rPr>
              <a:t>  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</a:rPr>
              <a:t>   Số chỗ chưa có người ngồi là:</a:t>
            </a:r>
            <a:endParaRPr lang="en-US" sz="3200" b="1">
              <a:solidFill>
                <a:srgbClr val="003300"/>
              </a:solidFill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  <a:latin typeface=".VnTime" pitchFamily="34" charset="0"/>
              </a:rPr>
              <a:t>   </a:t>
            </a:r>
            <a:r>
              <a:rPr lang="en-US" sz="3200" b="1">
                <a:solidFill>
                  <a:srgbClr val="003300"/>
                </a:solidFill>
              </a:rPr>
              <a:t>9 000  - 3 000  = 6 000 ( chỗ)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</a:rPr>
              <a:t>                     Đáp  số : 6 000 chỗ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                      </a:t>
            </a:r>
            <a:endParaRPr lang="en-US" sz="2800" b="1">
              <a:solidFill>
                <a:srgbClr val="003300"/>
              </a:solidFill>
              <a:latin typeface=".VnTime" pitchFamily="34" charset="0"/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	    KiÓm tra bµi cò: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1828800" y="609600"/>
            <a:ext cx="4953000" cy="270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3300"/>
                </a:solidFill>
              </a:rPr>
              <a:t>1.Tóm tắt :</a:t>
            </a:r>
          </a:p>
          <a:p>
            <a:r>
              <a:rPr lang="en-US" sz="3600" b="1">
                <a:solidFill>
                  <a:srgbClr val="003300"/>
                </a:solidFill>
              </a:rPr>
              <a:t>Có              : 9 000 chỗ.</a:t>
            </a:r>
          </a:p>
          <a:p>
            <a:r>
              <a:rPr lang="en-US" sz="3600" b="1">
                <a:solidFill>
                  <a:srgbClr val="003300"/>
                </a:solidFill>
              </a:rPr>
              <a:t>Đã ngồi      : 3 000 chỗ.</a:t>
            </a:r>
          </a:p>
          <a:p>
            <a:r>
              <a:rPr lang="en-US" sz="3600" b="1">
                <a:solidFill>
                  <a:srgbClr val="003300"/>
                </a:solidFill>
              </a:rPr>
              <a:t>Chưa ngồi  :……..chỗ ?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0" y="590550"/>
            <a:ext cx="1268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</a:t>
            </a:r>
            <a:r>
              <a:rPr lang="en-US" sz="3200" u="sng"/>
              <a:t>Bài:1</a:t>
            </a:r>
            <a:r>
              <a:rPr lang="en-US" sz="32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animBg="1"/>
      <p:bldP spid="7782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905000" y="4343400"/>
            <a:ext cx="472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.VnTime" pitchFamily="34" charset="0"/>
              </a:rPr>
              <a:t>99 999</a:t>
            </a:r>
            <a:r>
              <a:rPr lang="en-US" sz="4000" b="1">
                <a:solidFill>
                  <a:srgbClr val="000099"/>
                </a:solidFill>
                <a:latin typeface=".VnTime" pitchFamily="34" charset="0"/>
              </a:rPr>
              <a:t>       100 000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905000" y="2971800"/>
            <a:ext cx="472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  <a:latin typeface=".VnTime" pitchFamily="34" charset="0"/>
              </a:rPr>
              <a:t>100 000</a:t>
            </a:r>
            <a:r>
              <a:rPr lang="en-US" sz="4000" b="1">
                <a:latin typeface=".VnTime" pitchFamily="34" charset="0"/>
              </a:rPr>
              <a:t>       </a:t>
            </a:r>
            <a:r>
              <a:rPr lang="en-US" sz="4000" b="1">
                <a:solidFill>
                  <a:srgbClr val="000099"/>
                </a:solidFill>
                <a:latin typeface=".VnTime" pitchFamily="34" charset="0"/>
              </a:rPr>
              <a:t>99 999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038600" y="2895600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.VnTime" pitchFamily="34" charset="0"/>
              </a:rPr>
              <a:t>&gt;</a:t>
            </a:r>
            <a:endParaRPr lang="en-US" sz="4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28600" y="2133600"/>
            <a:ext cx="76962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latin typeface=".VnMonotype corsiva" pitchFamily="34" charset="0"/>
              </a:rPr>
              <a:t>VÝ dô 1: H·y so s¸nh hai sè: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810000" y="4343400"/>
            <a:ext cx="68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.VnTime" pitchFamily="34" charset="0"/>
              </a:rPr>
              <a:t>&lt;</a:t>
            </a:r>
            <a:endParaRPr lang="en-US" sz="4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228600" y="49530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Symbol" pitchFamily="18" charset="2"/>
              <a:buChar char="Þ"/>
            </a:pPr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Số nào có ít chữ số hơn thì bé hơn.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0" y="36576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Symbol" pitchFamily="18" charset="2"/>
              <a:buChar char="Þ"/>
            </a:pPr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Số nào có nhiều chữ số hơn thì lớn hơn.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62000" y="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Thứ sáu ngày 23 tháng 3 năm 2012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0" y="5334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 u="sng">
                <a:solidFill>
                  <a:srgbClr val="0000CC"/>
                </a:solidFill>
                <a:sym typeface="Symbol" pitchFamily="18" charset="2"/>
              </a:rPr>
              <a:t>Toán</a:t>
            </a:r>
            <a:endParaRPr lang="en-US" sz="3600" b="1">
              <a:solidFill>
                <a:srgbClr val="0000CC"/>
              </a:solidFill>
              <a:sym typeface="Symbol" pitchFamily="18" charset="2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0" y="9144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So sánh các số trong phạm vi 100 000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/>
      <p:bldP spid="8201" grpId="0"/>
      <p:bldP spid="8203" grpId="0"/>
      <p:bldP spid="8205" grpId="0"/>
      <p:bldP spid="8207" grpId="0"/>
      <p:bldP spid="8208" grpId="0"/>
      <p:bldP spid="8209" grpId="0"/>
      <p:bldP spid="82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0" y="2057400"/>
            <a:ext cx="9144000" cy="5191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2/. So sánh hai số có số chữ số bằng nhau: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52400" y="27432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Ví dụ 2: So sánh 76 200 và 76 199.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914400" y="6156325"/>
            <a:ext cx="594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</a:rPr>
              <a:t>Vậy : </a:t>
            </a:r>
            <a:r>
              <a:rPr lang="en-US" sz="4000" b="1">
                <a:solidFill>
                  <a:srgbClr val="0000CC"/>
                </a:solidFill>
                <a:latin typeface=".VnTime" pitchFamily="34" charset="0"/>
              </a:rPr>
              <a:t>76 200</a:t>
            </a:r>
            <a:r>
              <a:rPr lang="en-US" sz="4000" b="1">
                <a:latin typeface=".VnTime" pitchFamily="34" charset="0"/>
              </a:rPr>
              <a:t>   &gt;    </a:t>
            </a:r>
            <a:r>
              <a:rPr lang="en-US" sz="4000" b="1">
                <a:solidFill>
                  <a:srgbClr val="0000CC"/>
                </a:solidFill>
                <a:latin typeface=".VnTime" pitchFamily="34" charset="0"/>
              </a:rPr>
              <a:t>76 199</a:t>
            </a:r>
          </a:p>
        </p:txBody>
      </p:sp>
      <p:sp>
        <p:nvSpPr>
          <p:cNvPr id="51208" name="AutoShape 8"/>
          <p:cNvSpPr>
            <a:spLocks noChangeArrowheads="1"/>
          </p:cNvSpPr>
          <p:nvPr/>
        </p:nvSpPr>
        <p:spPr bwMode="auto">
          <a:xfrm>
            <a:off x="4800600" y="3581400"/>
            <a:ext cx="4343400" cy="25146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CC0000"/>
                </a:solidFill>
              </a:rPr>
              <a:t>Thảo luận nhóm 2 </a:t>
            </a:r>
          </a:p>
          <a:p>
            <a:pPr algn="ctr"/>
            <a:r>
              <a:rPr lang="en-US" sz="2400" b="1">
                <a:solidFill>
                  <a:srgbClr val="CC0000"/>
                </a:solidFill>
              </a:rPr>
              <a:t> 1p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381000" y="41148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Hàng chục nghìn  7 = 7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381000" y="48006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Hàng nghìn           6 = 6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381000" y="54864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Hàng trăm            2 &gt; 1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914400" y="3429000"/>
            <a:ext cx="594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.VnTime" pitchFamily="34" charset="0"/>
              </a:rPr>
              <a:t>76 200</a:t>
            </a:r>
            <a:r>
              <a:rPr lang="en-US" sz="4000" b="1">
                <a:latin typeface=".VnTime" pitchFamily="34" charset="0"/>
              </a:rPr>
              <a:t>        </a:t>
            </a:r>
            <a:r>
              <a:rPr lang="en-US" sz="4000" b="1">
                <a:solidFill>
                  <a:srgbClr val="0000CC"/>
                </a:solidFill>
                <a:latin typeface=".VnTime" pitchFamily="34" charset="0"/>
              </a:rPr>
              <a:t>76 199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3581400" y="3200400"/>
            <a:ext cx="990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/>
              <a:t>&gt;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762000" y="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Thứ sáu ngày 23 tháng 3 năm 2012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0" y="5334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>
                <a:solidFill>
                  <a:srgbClr val="0000CC"/>
                </a:solidFill>
                <a:sym typeface="Symbol" pitchFamily="18" charset="2"/>
              </a:rPr>
              <a:t>Toán: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0" y="9144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So sánh các số trong phạm vi 100 000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0" y="4191000"/>
            <a:ext cx="8686800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*So sánh các cặp chữ số cùng hàng kể từ trái qua phải.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  <p:bldP spid="51205" grpId="0"/>
      <p:bldP spid="51206" grpId="0"/>
      <p:bldP spid="51206" grpId="1"/>
      <p:bldP spid="51208" grpId="0" animBg="1"/>
      <p:bldP spid="51208" grpId="1" animBg="1"/>
      <p:bldP spid="51209" grpId="0"/>
      <p:bldP spid="51209" grpId="1"/>
      <p:bldP spid="51210" grpId="0"/>
      <p:bldP spid="51210" grpId="1"/>
      <p:bldP spid="51211" grpId="0"/>
      <p:bldP spid="51211" grpId="1"/>
      <p:bldP spid="51215" grpId="0"/>
      <p:bldP spid="512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7696200" cy="4052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/>
              <a:t>Kết luận</a:t>
            </a:r>
            <a:r>
              <a:rPr lang="en-US" sz="3200" b="1" i="1"/>
              <a:t>: Khi so sánh hai số tự nhiên </a:t>
            </a:r>
          </a:p>
          <a:p>
            <a:r>
              <a:rPr lang="en-US" sz="3200" b="1" i="1"/>
              <a:t>- Nếu hai số đó có số chữ số khác nhau thì</a:t>
            </a:r>
            <a:r>
              <a:rPr lang="en-US" sz="3600" b="1" i="1"/>
              <a:t> </a:t>
            </a:r>
            <a:r>
              <a:rPr lang="en-US" sz="3200" b="1">
                <a:solidFill>
                  <a:srgbClr val="FF0000"/>
                </a:solidFill>
                <a:sym typeface="Symbol" pitchFamily="18" charset="2"/>
              </a:rPr>
              <a:t>Số nào có nhiều chữ số hơn thì lớn hơn . (Hoặc ngược lại).</a:t>
            </a:r>
          </a:p>
          <a:p>
            <a:r>
              <a:rPr lang="en-US" sz="3200" b="1">
                <a:sym typeface="Symbol" pitchFamily="18" charset="2"/>
              </a:rPr>
              <a:t>- Nếu hai số đó có số chữ số bằng nhau thì</a:t>
            </a:r>
            <a:r>
              <a:rPr lang="en-US" b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3200" b="1">
                <a:solidFill>
                  <a:srgbClr val="FF0000"/>
                </a:solidFill>
                <a:sym typeface="Symbol" pitchFamily="18" charset="2"/>
              </a:rPr>
              <a:t>so sánh các cặp chữ số cùng hàng kể từ trái qua phải.</a:t>
            </a:r>
          </a:p>
          <a:p>
            <a:endParaRPr lang="en-US" sz="3200" b="1">
              <a:sym typeface="Symbol" pitchFamily="18" charset="2"/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762000" y="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Thứ sáu ngày 23 tháng 3 năm 2012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0" y="5334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>
                <a:solidFill>
                  <a:srgbClr val="0000CC"/>
                </a:solidFill>
                <a:sym typeface="Symbol" pitchFamily="18" charset="2"/>
              </a:rPr>
              <a:t>Toán: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0" y="914400"/>
            <a:ext cx="8686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Symbol" pitchFamily="18" charset="2"/>
              <a:buNone/>
            </a:pPr>
            <a:r>
              <a:rPr lang="en-US" sz="3600" b="1">
                <a:solidFill>
                  <a:srgbClr val="FF0000"/>
                </a:solidFill>
                <a:sym typeface="Symbol" pitchFamily="18" charset="2"/>
              </a:rPr>
              <a:t>So sánh các số trong phạm vi 100 000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40853"/>
  <p:tag name="VIOLETTITLE" val="SO SÁNH CÁC SỐ TRONG PHẠM VI 100000"/>
  <p:tag name="VIOLETLESSON" val="79"/>
  <p:tag name="VIOLETCATID" val="8049774"/>
  <p:tag name="VIOLETSUBJECT" val="Toán học 3"/>
  <p:tag name="VIOLETAUTHORID" val="2417725"/>
  <p:tag name="VIOLETAUTHORNAME" val="Vũ Thị Dung"/>
  <p:tag name="VIOLETAUTHORAVATAR" val="2417725.jpg"/>
  <p:tag name="VIOLETAUTHORADDRESS" val="Trường Tiểu học Tân Phúc 1 - Bình Thuận"/>
  <p:tag name="VIOLETDATE" val="2012-06-12 10:00:39"/>
  <p:tag name="VIOLETHIT" val="469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7&quot;/&gt;&lt;/object&gt;&lt;object type=&quot;3&quot; unique_id=&quot;10005&quot;&gt;&lt;property id=&quot;20148&quot; value=&quot;5&quot;/&gt;&lt;property id=&quot;20300&quot; value=&quot;Slide 2&quot;/&gt;&lt;property id=&quot;20307&quot; value=&quot;272&quot;/&gt;&lt;/object&gt;&lt;object type=&quot;3&quot; unique_id=&quot;10006&quot;&gt;&lt;property id=&quot;20148&quot; value=&quot;5&quot;/&gt;&lt;property id=&quot;20300&quot; value=&quot;Slide 3&quot;/&gt;&lt;property id=&quot;20307&quot; value=&quot;256&quot;/&gt;&lt;/object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08&quot;&gt;&lt;property id=&quot;20148&quot; value=&quot;5&quot;/&gt;&lt;property id=&quot;20300&quot; value=&quot;Slide 5&quot;/&gt;&lt;property id=&quot;20307&quot; value=&quot;293&quot;/&gt;&lt;/object&gt;&lt;object type=&quot;3&quot; unique_id=&quot;10009&quot;&gt;&lt;property id=&quot;20148&quot; value=&quot;5&quot;/&gt;&lt;property id=&quot;20300&quot; value=&quot;Slide 6&quot;/&gt;&lt;property id=&quot;20307&quot; value=&quot;292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77&quot;/&gt;&lt;/object&gt;&lt;object type=&quot;3&quot; unique_id=&quot;10012&quot;&gt;&lt;property id=&quot;20148&quot; value=&quot;5&quot;/&gt;&lt;property id=&quot;20300&quot; value=&quot;Slide 9&quot;/&gt;&lt;property id=&quot;20307&quot; value=&quot;279&quot;/&gt;&lt;/object&gt;&lt;object type=&quot;3&quot; unique_id=&quot;10013&quot;&gt;&lt;property id=&quot;20148&quot; value=&quot;5&quot;/&gt;&lt;property id=&quot;20300&quot; value=&quot;Slide 10&quot;/&gt;&lt;property id=&quot;20307&quot; value=&quot;291&quot;/&gt;&lt;/object&gt;&lt;object type=&quot;3&quot; unique_id=&quot;10014&quot;&gt;&lt;property id=&quot;20148&quot; value=&quot;5&quot;/&gt;&lt;property id=&quot;20300&quot; value=&quot;Slide 11&quot;/&gt;&lt;property id=&quot;20307&quot; value=&quot;263&quot;/&gt;&lt;/object&gt;&lt;object type=&quot;3&quot; unique_id=&quot;10015&quot;&gt;&lt;property id=&quot;20148&quot; value=&quot;5&quot;/&gt;&lt;property id=&quot;20300&quot; value=&quot;Slide 12&quot;/&gt;&lt;property id=&quot;20307&quot; value=&quot;281&quot;/&gt;&lt;/object&gt;&lt;object type=&quot;3&quot; unique_id=&quot;10016&quot;&gt;&lt;property id=&quot;20148&quot; value=&quot;5&quot;/&gt;&lt;property id=&quot;20300&quot; value=&quot;Slide 13&quot;/&gt;&lt;property id=&quot;20307&quot; value=&quot;282&quot;/&gt;&lt;/object&gt;&lt;object type=&quot;3&quot; unique_id=&quot;10017&quot;&gt;&lt;property id=&quot;20148&quot; value=&quot;5&quot;/&gt;&lt;property id=&quot;20300&quot; value=&quot;Slide 14&quot;/&gt;&lt;property id=&quot;20307&quot; value=&quot;283&quot;/&gt;&lt;/object&gt;&lt;object type=&quot;3&quot; unique_id=&quot;10018&quot;&gt;&lt;property id=&quot;20148&quot; value=&quot;5&quot;/&gt;&lt;property id=&quot;20300&quot; value=&quot;Slide 15&quot;/&gt;&lt;property id=&quot;20307&quot; value=&quot;284&quot;/&gt;&lt;/object&gt;&lt;object type=&quot;3&quot; unique_id=&quot;10019&quot;&gt;&lt;property id=&quot;20148&quot; value=&quot;5&quot;/&gt;&lt;property id=&quot;20300&quot; value=&quot;Slide 16&quot;/&gt;&lt;property id=&quot;20307&quot; value=&quot;265&quot;/&gt;&lt;/object&gt;&lt;object type=&quot;3&quot; unique_id=&quot;10020&quot;&gt;&lt;property id=&quot;20148&quot; value=&quot;5&quot;/&gt;&lt;property id=&quot;20300&quot; value=&quot;Slide 17&quot;/&gt;&lt;property id=&quot;20307&quot; value=&quot;285&quot;/&gt;&lt;/object&gt;&lt;object type=&quot;3&quot; unique_id=&quot;10021&quot;&gt;&lt;property id=&quot;20148&quot; value=&quot;5&quot;/&gt;&lt;property id=&quot;20300&quot; value=&quot;Slide 18&quot;/&gt;&lt;property id=&quot;20307&quot; value=&quot;28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R_0803 PowerPlugs Templates for PowerPoint">
  <a:themeElements>
    <a:clrScheme name="TR_0803 PowerPlugs Templates for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R_0803 PowerPlugs Templates for PowerPoi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_0803 PowerPlugs Templates for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0803 PowerPlugs Templates for 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0803 PowerPlugs Templates for 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0803 PowerPlugs Templates for 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0803 PowerPlugs Templates for 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0803 PowerPlugs Templates for 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_0803 PowerPlugs Templates for 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_0803 PowerPlugs Templates for 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_0803 PowerPlugs Templates for 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_0803 PowerPlugs Templates for 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_0803 PowerPlugs Templates for 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_0803 PowerPlugs Templates for 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795</Words>
  <Application>Microsoft Office PowerPoint</Application>
  <PresentationFormat>On-screen Show (4:3)</PresentationFormat>
  <Paragraphs>167</Paragraphs>
  <Slides>18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Default Design</vt:lpstr>
      <vt:lpstr>TR_0803 PowerPlugs Templates for PowerPoint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NgoChinh's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NGOCHINH</dc:creator>
  <cp:lastModifiedBy>AutoBVT</cp:lastModifiedBy>
  <cp:revision>49</cp:revision>
  <dcterms:created xsi:type="dcterms:W3CDTF">2008-01-22T13:00:00Z</dcterms:created>
  <dcterms:modified xsi:type="dcterms:W3CDTF">2016-03-21T06:13:05Z</dcterms:modified>
</cp:coreProperties>
</file>